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37.xml"/>
  <Override ContentType="application/vnd.openxmlformats-officedocument.presentationml.slideLayout+xml" PartName="/ppt/slideLayouts/slideLayout54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29.xml"/>
  <Override ContentType="application/vnd.openxmlformats-officedocument.presentationml.slideLayout+xml" PartName="/ppt/slideLayouts/slideLayout4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38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52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47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35.xml"/>
  <Override ContentType="application/vnd.openxmlformats-officedocument.presentationml.slideLayout+xml" PartName="/ppt/slideLayouts/slideLayout48.xml"/>
  <Override ContentType="application/vnd.openxmlformats-officedocument.presentationml.slideLayout+xml" PartName="/ppt/slideLayouts/slideLayout4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36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3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41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40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33.xml"/>
  <Override ContentType="application/vnd.openxmlformats-officedocument.presentationml.slideLayout+xml" PartName="/ppt/slideLayouts/slideLayout25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42.xml"/>
  <Override ContentType="application/vnd.openxmlformats-officedocument.presentationml.slideLayout+xml" PartName="/ppt/slideLayouts/slideLayout34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30.xml"/>
  <Override ContentType="application/vnd.openxmlformats-officedocument.presentationml.slideLayout+xml" PartName="/ppt/slideLayouts/slideLayout43.xml"/>
  <Override ContentType="application/vnd.openxmlformats-officedocument.presentationml.slideLayout+xml" PartName="/ppt/slideLayouts/slideLayout26.xml"/>
  <Override ContentType="application/vnd.openxmlformats-officedocument.presentationml.slideLayout+xml" PartName="/ppt/slideLayouts/slideLayout5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39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31.xml"/>
  <Override ContentType="application/vnd.openxmlformats-officedocument.presentationml.slideLayout+xml" PartName="/ppt/slideLayouts/slideLayout50.xml"/>
  <Override ContentType="application/vnd.openxmlformats-officedocument.presentationml.slideLayout+xml" PartName="/ppt/slideLayouts/slideLayout4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8.xml"/>
  <Override ContentType="application/vnd.openxmlformats-officedocument.presentationml.slideLayout+xml" PartName="/ppt/slideLayouts/slideLayout27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45.xml"/>
  <Override ContentType="application/vnd.openxmlformats-officedocument.presentationml.slideLayout+xml" PartName="/ppt/slideLayouts/slideLayout32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702" r:id="rId3"/>
    <p:sldMasterId id="2147483703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</p:sldIdLst>
  <p:sldSz cy="5143500" cx="9144000"/>
  <p:notesSz cx="6858000" cy="9144000"/>
  <p:embeddedFontLst>
    <p:embeddedFont>
      <p:font typeface="Proxima Nova"/>
      <p:regular r:id="rId16"/>
      <p:bold r:id="rId17"/>
      <p:italic r:id="rId18"/>
      <p:boldItalic r:id="rId19"/>
    </p:embeddedFont>
    <p:embeddedFont>
      <p:font typeface="Roboto Medium"/>
      <p:regular r:id="rId20"/>
      <p:bold r:id="rId21"/>
      <p:italic r:id="rId22"/>
      <p:boldItalic r:id="rId23"/>
    </p:embeddedFont>
    <p:embeddedFont>
      <p:font typeface="Lexend Exa Medium"/>
      <p:regular r:id="rId24"/>
      <p:bold r:id="rId25"/>
    </p:embeddedFont>
    <p:embeddedFont>
      <p:font typeface="Palanquin Dark"/>
      <p:regular r:id="rId26"/>
      <p:bold r:id="rId27"/>
    </p:embeddedFont>
    <p:embeddedFont>
      <p:font typeface="Lato"/>
      <p:regular r:id="rId28"/>
      <p:bold r:id="rId29"/>
      <p:italic r:id="rId30"/>
      <p:boldItalic r:id="rId31"/>
    </p:embeddedFont>
    <p:embeddedFont>
      <p:font typeface="Montserrat"/>
      <p:regular r:id="rId32"/>
      <p:bold r:id="rId33"/>
      <p:italic r:id="rId34"/>
      <p:boldItalic r:id="rId35"/>
    </p:embeddedFont>
    <p:embeddedFont>
      <p:font typeface="Proxima Nova Extrabold"/>
      <p:bold r:id="rId36"/>
    </p:embeddedFont>
    <p:embeddedFont>
      <p:font typeface="Proxima Nova Semibold"/>
      <p:regular r:id="rId37"/>
      <p:bold r:id="rId38"/>
      <p:boldItalic r:id="rId39"/>
    </p:embeddedFont>
    <p:embeddedFont>
      <p:font typeface="PT Sans"/>
      <p:regular r:id="rId40"/>
      <p:bold r:id="rId41"/>
      <p:italic r:id="rId42"/>
      <p:boldItalic r:id="rId43"/>
    </p:embeddedFont>
    <p:embeddedFont>
      <p:font typeface="Lexend Exa"/>
      <p:regular r:id="rId44"/>
      <p:bold r:id="rId45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font" Target="fonts/PTSans-regular.fntdata"/><Relationship Id="rId20" Type="http://schemas.openxmlformats.org/officeDocument/2006/relationships/font" Target="fonts/RobotoMedium-regular.fntdata"/><Relationship Id="rId42" Type="http://schemas.openxmlformats.org/officeDocument/2006/relationships/font" Target="fonts/PTSans-italic.fntdata"/><Relationship Id="rId41" Type="http://schemas.openxmlformats.org/officeDocument/2006/relationships/font" Target="fonts/PTSans-bold.fntdata"/><Relationship Id="rId22" Type="http://schemas.openxmlformats.org/officeDocument/2006/relationships/font" Target="fonts/RobotoMedium-italic.fntdata"/><Relationship Id="rId44" Type="http://schemas.openxmlformats.org/officeDocument/2006/relationships/font" Target="fonts/LexendExa-regular.fntdata"/><Relationship Id="rId21" Type="http://schemas.openxmlformats.org/officeDocument/2006/relationships/font" Target="fonts/RobotoMedium-bold.fntdata"/><Relationship Id="rId43" Type="http://schemas.openxmlformats.org/officeDocument/2006/relationships/font" Target="fonts/PTSans-boldItalic.fntdata"/><Relationship Id="rId24" Type="http://schemas.openxmlformats.org/officeDocument/2006/relationships/font" Target="fonts/LexendExaMedium-regular.fntdata"/><Relationship Id="rId23" Type="http://schemas.openxmlformats.org/officeDocument/2006/relationships/font" Target="fonts/RobotoMedium-boldItalic.fntdata"/><Relationship Id="rId45" Type="http://schemas.openxmlformats.org/officeDocument/2006/relationships/font" Target="fonts/LexendExa-bold.fntdata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slideMaster" Target="slideMasters/slideMaster2.xml"/><Relationship Id="rId9" Type="http://schemas.openxmlformats.org/officeDocument/2006/relationships/slide" Target="slides/slide4.xml"/><Relationship Id="rId26" Type="http://schemas.openxmlformats.org/officeDocument/2006/relationships/font" Target="fonts/PalanquinDark-regular.fntdata"/><Relationship Id="rId25" Type="http://schemas.openxmlformats.org/officeDocument/2006/relationships/font" Target="fonts/LexendExaMedium-bold.fntdata"/><Relationship Id="rId28" Type="http://schemas.openxmlformats.org/officeDocument/2006/relationships/font" Target="fonts/Lato-regular.fntdata"/><Relationship Id="rId27" Type="http://schemas.openxmlformats.org/officeDocument/2006/relationships/font" Target="fonts/PalanquinDark-bold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29" Type="http://schemas.openxmlformats.org/officeDocument/2006/relationships/font" Target="fonts/Lato-bold.fntdata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schemas.openxmlformats.org/officeDocument/2006/relationships/font" Target="fonts/Lato-boldItalic.fntdata"/><Relationship Id="rId30" Type="http://schemas.openxmlformats.org/officeDocument/2006/relationships/font" Target="fonts/Lato-italic.fntdata"/><Relationship Id="rId11" Type="http://schemas.openxmlformats.org/officeDocument/2006/relationships/slide" Target="slides/slide6.xml"/><Relationship Id="rId33" Type="http://schemas.openxmlformats.org/officeDocument/2006/relationships/font" Target="fonts/Montserrat-bold.fntdata"/><Relationship Id="rId10" Type="http://schemas.openxmlformats.org/officeDocument/2006/relationships/slide" Target="slides/slide5.xml"/><Relationship Id="rId32" Type="http://schemas.openxmlformats.org/officeDocument/2006/relationships/font" Target="fonts/Montserrat-regular.fntdata"/><Relationship Id="rId13" Type="http://schemas.openxmlformats.org/officeDocument/2006/relationships/slide" Target="slides/slide8.xml"/><Relationship Id="rId35" Type="http://schemas.openxmlformats.org/officeDocument/2006/relationships/font" Target="fonts/Montserrat-boldItalic.fntdata"/><Relationship Id="rId12" Type="http://schemas.openxmlformats.org/officeDocument/2006/relationships/slide" Target="slides/slide7.xml"/><Relationship Id="rId34" Type="http://schemas.openxmlformats.org/officeDocument/2006/relationships/font" Target="fonts/Montserrat-italic.fntdata"/><Relationship Id="rId15" Type="http://schemas.openxmlformats.org/officeDocument/2006/relationships/slide" Target="slides/slide10.xml"/><Relationship Id="rId37" Type="http://schemas.openxmlformats.org/officeDocument/2006/relationships/font" Target="fonts/ProximaNovaSemibold-regular.fntdata"/><Relationship Id="rId14" Type="http://schemas.openxmlformats.org/officeDocument/2006/relationships/slide" Target="slides/slide9.xml"/><Relationship Id="rId36" Type="http://schemas.openxmlformats.org/officeDocument/2006/relationships/font" Target="fonts/ProximaNovaExtrabold-bold.fntdata"/><Relationship Id="rId17" Type="http://schemas.openxmlformats.org/officeDocument/2006/relationships/font" Target="fonts/ProximaNova-bold.fntdata"/><Relationship Id="rId39" Type="http://schemas.openxmlformats.org/officeDocument/2006/relationships/font" Target="fonts/ProximaNovaSemibold-boldItalic.fntdata"/><Relationship Id="rId16" Type="http://schemas.openxmlformats.org/officeDocument/2006/relationships/font" Target="fonts/ProximaNova-regular.fntdata"/><Relationship Id="rId38" Type="http://schemas.openxmlformats.org/officeDocument/2006/relationships/font" Target="fonts/ProximaNovaSemibold-bold.fntdata"/><Relationship Id="rId19" Type="http://schemas.openxmlformats.org/officeDocument/2006/relationships/font" Target="fonts/ProximaNova-boldItalic.fntdata"/><Relationship Id="rId18" Type="http://schemas.openxmlformats.org/officeDocument/2006/relationships/font" Target="fonts/ProximaNova-italic.fnt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27" name="Shape 4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8" name="Google Shape;428;g1840470a60f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29" name="Google Shape;429;g1840470a60f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91" name="Shape 5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2" name="Google Shape;592;g130a6ffc5b5_1_1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3" name="Google Shape;593;g130a6ffc5b5_1_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39" name="Shape 4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" name="Google Shape;440;g12e010339fb_2_22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41" name="Google Shape;441;g12e010339fb_2_22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49" name="Shape 4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" name="Google Shape;450;g12e010339fb_0_201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51" name="Google Shape;451;g12e010339fb_0_20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55" name="Shape 4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6" name="Google Shape;456;g1840470a60f_0_102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57" name="Google Shape;457;g1840470a60f_0_102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13" name="Shape 5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4" name="Google Shape;514;g1840470a60f_0_114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15" name="Google Shape;515;g1840470a60f_0_114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23" name="Shape 5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4" name="Google Shape;524;g1840470a60f_0_142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5" name="Google Shape;525;g1840470a60f_0_142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43" name="Shape 5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4" name="Google Shape;544;g12e010339fb_0_210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45" name="Google Shape;545;g12e010339fb_0_210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53" name="Shape 5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4" name="Google Shape;554;g1840470a60f_0_168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55" name="Google Shape;555;g1840470a60f_0_168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67" name="Shape 5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8" name="Google Shape;568;g1876b7cc0b7_0_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69" name="Google Shape;569;g1876b7cc0b7_0_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hyperlink" Target="http://bit.ly/2Tynxth" TargetMode="External"/><Relationship Id="rId3" Type="http://schemas.openxmlformats.org/officeDocument/2006/relationships/hyperlink" Target="http://bit.ly/2TyoMsr" TargetMode="External"/><Relationship Id="rId4" Type="http://schemas.openxmlformats.org/officeDocument/2006/relationships/hyperlink" Target="http://bit.ly/2TtBDfr" TargetMode="External"/></Relationships>
</file>

<file path=ppt/slideLayouts/_rels/slideLayout2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hyperlink" Target="http://bit.ly/2Tynxth" TargetMode="External"/><Relationship Id="rId3" Type="http://schemas.openxmlformats.org/officeDocument/2006/relationships/hyperlink" Target="http://bit.ly/2TyoMsr" TargetMode="External"/><Relationship Id="rId4" Type="http://schemas.openxmlformats.org/officeDocument/2006/relationships/hyperlink" Target="http://bit.ly/2TtBDfr" TargetMode="External"/></Relationships>
</file>

<file path=ppt/slideLayouts/_rels/slideLayout5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8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/>
          <p:nvPr/>
        </p:nvSpPr>
        <p:spPr>
          <a:xfrm>
            <a:off x="-189000" y="3649438"/>
            <a:ext cx="3424800" cy="3424800"/>
          </a:xfrm>
          <a:prstGeom prst="ellipse">
            <a:avLst/>
          </a:prstGeom>
          <a:solidFill>
            <a:schemeClr val="lt1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" name="Google Shape;10;p2"/>
          <p:cNvSpPr/>
          <p:nvPr/>
        </p:nvSpPr>
        <p:spPr>
          <a:xfrm flipH="1" rot="-5400000">
            <a:off x="357750" y="-1908400"/>
            <a:ext cx="8428500" cy="7662900"/>
          </a:xfrm>
          <a:prstGeom prst="wave">
            <a:avLst>
              <a:gd fmla="val 8291" name="adj1"/>
              <a:gd fmla="val 0" name="adj2"/>
            </a:avLst>
          </a:prstGeom>
          <a:solidFill>
            <a:schemeClr val="lt1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" name="Google Shape;11;p2"/>
          <p:cNvSpPr/>
          <p:nvPr/>
        </p:nvSpPr>
        <p:spPr>
          <a:xfrm>
            <a:off x="6602404" y="-1847651"/>
            <a:ext cx="3424800" cy="3424800"/>
          </a:xfrm>
          <a:prstGeom prst="ellipse">
            <a:avLst/>
          </a:prstGeom>
          <a:solidFill>
            <a:schemeClr val="lt1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" name="Google Shape;12;p2"/>
          <p:cNvSpPr txBox="1"/>
          <p:nvPr>
            <p:ph type="ctrTitle"/>
          </p:nvPr>
        </p:nvSpPr>
        <p:spPr>
          <a:xfrm>
            <a:off x="1777650" y="1037300"/>
            <a:ext cx="5588700" cy="2553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500"/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9pPr>
          </a:lstStyle>
          <a:p/>
        </p:txBody>
      </p:sp>
      <p:sp>
        <p:nvSpPr>
          <p:cNvPr id="13" name="Google Shape;13;p2"/>
          <p:cNvSpPr txBox="1"/>
          <p:nvPr>
            <p:ph idx="1" type="subTitle"/>
          </p:nvPr>
        </p:nvSpPr>
        <p:spPr>
          <a:xfrm>
            <a:off x="2541600" y="3779225"/>
            <a:ext cx="4060800" cy="475800"/>
          </a:xfrm>
          <a:prstGeom prst="rect">
            <a:avLst/>
          </a:prstGeom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/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1"/>
          <p:cNvSpPr/>
          <p:nvPr/>
        </p:nvSpPr>
        <p:spPr>
          <a:xfrm>
            <a:off x="713100" y="3698995"/>
            <a:ext cx="2283300" cy="2283300"/>
          </a:xfrm>
          <a:prstGeom prst="ellipse">
            <a:avLst/>
          </a:prstGeom>
          <a:solidFill>
            <a:schemeClr val="lt1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4" name="Google Shape;64;p11"/>
          <p:cNvSpPr/>
          <p:nvPr/>
        </p:nvSpPr>
        <p:spPr>
          <a:xfrm>
            <a:off x="713100" y="355752"/>
            <a:ext cx="7717800" cy="4609200"/>
          </a:xfrm>
          <a:prstGeom prst="wave">
            <a:avLst>
              <a:gd fmla="val 10100" name="adj1"/>
              <a:gd fmla="val 0" name="adj2"/>
            </a:avLst>
          </a:prstGeom>
          <a:solidFill>
            <a:schemeClr val="lt1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5" name="Google Shape;65;p11"/>
          <p:cNvSpPr/>
          <p:nvPr/>
        </p:nvSpPr>
        <p:spPr>
          <a:xfrm>
            <a:off x="6147600" y="-824505"/>
            <a:ext cx="2283300" cy="2283300"/>
          </a:xfrm>
          <a:prstGeom prst="ellipse">
            <a:avLst/>
          </a:prstGeom>
          <a:solidFill>
            <a:schemeClr val="lt1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6" name="Google Shape;66;p11"/>
          <p:cNvSpPr/>
          <p:nvPr/>
        </p:nvSpPr>
        <p:spPr>
          <a:xfrm>
            <a:off x="-7249800" y="355752"/>
            <a:ext cx="7717800" cy="4609200"/>
          </a:xfrm>
          <a:prstGeom prst="wave">
            <a:avLst>
              <a:gd fmla="val 10100" name="adj1"/>
              <a:gd fmla="val 0" name="adj2"/>
            </a:avLst>
          </a:prstGeom>
          <a:solidFill>
            <a:schemeClr val="lt1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7" name="Google Shape;67;p11"/>
          <p:cNvSpPr/>
          <p:nvPr/>
        </p:nvSpPr>
        <p:spPr>
          <a:xfrm>
            <a:off x="8676000" y="355752"/>
            <a:ext cx="7717800" cy="4609200"/>
          </a:xfrm>
          <a:prstGeom prst="wave">
            <a:avLst>
              <a:gd fmla="val 10100" name="adj1"/>
              <a:gd fmla="val 0" name="adj2"/>
            </a:avLst>
          </a:prstGeom>
          <a:solidFill>
            <a:schemeClr val="lt1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8" name="Google Shape;68;p11"/>
          <p:cNvSpPr txBox="1"/>
          <p:nvPr>
            <p:ph hasCustomPrompt="1" type="title"/>
          </p:nvPr>
        </p:nvSpPr>
        <p:spPr>
          <a:xfrm>
            <a:off x="1284000" y="1551750"/>
            <a:ext cx="6576000" cy="1557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1pPr>
            <a:lvl2pPr lvl="1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2pPr>
            <a:lvl3pPr lvl="2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3pPr>
            <a:lvl4pPr lvl="3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4pPr>
            <a:lvl5pPr lvl="4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5pPr>
            <a:lvl6pPr lvl="5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6pPr>
            <a:lvl7pPr lvl="6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7pPr>
            <a:lvl8pPr lvl="7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8pPr>
            <a:lvl9pPr lvl="8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9pPr>
          </a:lstStyle>
          <a:p>
            <a:r>
              <a:t>xx%</a:t>
            </a:r>
          </a:p>
        </p:txBody>
      </p:sp>
      <p:sp>
        <p:nvSpPr>
          <p:cNvPr id="69" name="Google Shape;69;p11"/>
          <p:cNvSpPr txBox="1"/>
          <p:nvPr>
            <p:ph idx="1" type="subTitle"/>
          </p:nvPr>
        </p:nvSpPr>
        <p:spPr>
          <a:xfrm>
            <a:off x="1284000" y="3108950"/>
            <a:ext cx="6576000" cy="497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3pPr>
            <a:lvl4pPr lvl="3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4pPr>
            <a:lvl5pPr lvl="4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5pPr>
            <a:lvl6pPr lvl="5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6pPr>
            <a:lvl7pPr lvl="6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7pPr>
            <a:lvl8pPr lvl="7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8pPr>
            <a:lvl9pPr lvl="8" rtl="0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600"/>
              <a:buNone/>
              <a:defRPr sz="1600"/>
            </a:lvl9pPr>
          </a:lstStyle>
          <a:p/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bg>
      <p:bgPr>
        <a:noFill/>
      </p:bgPr>
    </p:bg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able of contents">
  <p:cSld name="BLANK_1_1_1_1_1_1"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3"/>
          <p:cNvSpPr/>
          <p:nvPr/>
        </p:nvSpPr>
        <p:spPr>
          <a:xfrm>
            <a:off x="-258738" y="539390"/>
            <a:ext cx="1215900" cy="1215900"/>
          </a:xfrm>
          <a:prstGeom prst="ellipse">
            <a:avLst/>
          </a:prstGeom>
          <a:solidFill>
            <a:schemeClr val="lt1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3" name="Google Shape;73;p13"/>
          <p:cNvSpPr/>
          <p:nvPr/>
        </p:nvSpPr>
        <p:spPr>
          <a:xfrm flipH="1" rot="-5400000">
            <a:off x="461050" y="1000075"/>
            <a:ext cx="4244700" cy="4641300"/>
          </a:xfrm>
          <a:prstGeom prst="wave">
            <a:avLst>
              <a:gd fmla="val 8291" name="adj1"/>
              <a:gd fmla="val 0" name="adj2"/>
            </a:avLst>
          </a:prstGeom>
          <a:solidFill>
            <a:schemeClr val="lt1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4" name="Google Shape;74;p13"/>
          <p:cNvSpPr/>
          <p:nvPr/>
        </p:nvSpPr>
        <p:spPr>
          <a:xfrm flipH="1" rot="-5400000">
            <a:off x="4594533" y="1000075"/>
            <a:ext cx="4244700" cy="4641300"/>
          </a:xfrm>
          <a:prstGeom prst="wave">
            <a:avLst>
              <a:gd fmla="val 8291" name="adj1"/>
              <a:gd fmla="val 0" name="adj2"/>
            </a:avLst>
          </a:prstGeom>
          <a:solidFill>
            <a:schemeClr val="lt1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5" name="Google Shape;75;p13"/>
          <p:cNvSpPr/>
          <p:nvPr/>
        </p:nvSpPr>
        <p:spPr>
          <a:xfrm>
            <a:off x="8195387" y="2513540"/>
            <a:ext cx="1215900" cy="1215900"/>
          </a:xfrm>
          <a:prstGeom prst="ellipse">
            <a:avLst/>
          </a:prstGeom>
          <a:solidFill>
            <a:schemeClr val="lt1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6" name="Google Shape;76;p13"/>
          <p:cNvSpPr txBox="1"/>
          <p:nvPr>
            <p:ph type="title"/>
          </p:nvPr>
        </p:nvSpPr>
        <p:spPr>
          <a:xfrm>
            <a:off x="2020375" y="1537225"/>
            <a:ext cx="2087400" cy="358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2500"/>
              <a:buNone/>
              <a:defRPr sz="1800">
                <a:solidFill>
                  <a:schemeClr val="dk2"/>
                </a:solidFill>
                <a:latin typeface="Lexend Exa"/>
                <a:ea typeface="Lexend Exa"/>
                <a:cs typeface="Lexend Exa"/>
                <a:sym typeface="Lexend Exa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/>
        </p:txBody>
      </p:sp>
      <p:sp>
        <p:nvSpPr>
          <p:cNvPr id="77" name="Google Shape;77;p13"/>
          <p:cNvSpPr txBox="1"/>
          <p:nvPr>
            <p:ph hasCustomPrompt="1" idx="2" type="title"/>
          </p:nvPr>
        </p:nvSpPr>
        <p:spPr>
          <a:xfrm>
            <a:off x="1053888" y="1809013"/>
            <a:ext cx="894000" cy="358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2500">
                <a:latin typeface="Lexend Exa"/>
                <a:ea typeface="Lexend Exa"/>
                <a:cs typeface="Lexend Exa"/>
                <a:sym typeface="Lexend Exa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78" name="Google Shape;78;p13"/>
          <p:cNvSpPr txBox="1"/>
          <p:nvPr>
            <p:ph idx="1" type="subTitle"/>
          </p:nvPr>
        </p:nvSpPr>
        <p:spPr>
          <a:xfrm>
            <a:off x="2020375" y="1896027"/>
            <a:ext cx="2087400" cy="54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/>
        </p:txBody>
      </p:sp>
      <p:sp>
        <p:nvSpPr>
          <p:cNvPr id="79" name="Google Shape;79;p13"/>
          <p:cNvSpPr txBox="1"/>
          <p:nvPr>
            <p:ph idx="3" type="title"/>
          </p:nvPr>
        </p:nvSpPr>
        <p:spPr>
          <a:xfrm>
            <a:off x="6107975" y="1537225"/>
            <a:ext cx="2087400" cy="358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2500"/>
              <a:buNone/>
              <a:defRPr sz="1800">
                <a:solidFill>
                  <a:schemeClr val="dk2"/>
                </a:solidFill>
                <a:latin typeface="Lexend Exa"/>
                <a:ea typeface="Lexend Exa"/>
                <a:cs typeface="Lexend Exa"/>
                <a:sym typeface="Lexend Exa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/>
        </p:txBody>
      </p:sp>
      <p:sp>
        <p:nvSpPr>
          <p:cNvPr id="80" name="Google Shape;80;p13"/>
          <p:cNvSpPr txBox="1"/>
          <p:nvPr>
            <p:ph hasCustomPrompt="1" idx="4" type="title"/>
          </p:nvPr>
        </p:nvSpPr>
        <p:spPr>
          <a:xfrm>
            <a:off x="5136613" y="1809025"/>
            <a:ext cx="894000" cy="358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2500">
                <a:latin typeface="Lexend Exa"/>
                <a:ea typeface="Lexend Exa"/>
                <a:cs typeface="Lexend Exa"/>
                <a:sym typeface="Lexend Exa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81" name="Google Shape;81;p13"/>
          <p:cNvSpPr txBox="1"/>
          <p:nvPr>
            <p:ph idx="5" type="subTitle"/>
          </p:nvPr>
        </p:nvSpPr>
        <p:spPr>
          <a:xfrm>
            <a:off x="6107975" y="1896027"/>
            <a:ext cx="2087400" cy="54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/>
        </p:txBody>
      </p:sp>
      <p:sp>
        <p:nvSpPr>
          <p:cNvPr id="82" name="Google Shape;82;p13"/>
          <p:cNvSpPr txBox="1"/>
          <p:nvPr>
            <p:ph idx="6" type="title"/>
          </p:nvPr>
        </p:nvSpPr>
        <p:spPr>
          <a:xfrm>
            <a:off x="2020375" y="3182192"/>
            <a:ext cx="2087400" cy="358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2500"/>
              <a:buNone/>
              <a:defRPr sz="1800">
                <a:solidFill>
                  <a:schemeClr val="dk2"/>
                </a:solidFill>
                <a:latin typeface="Lexend Exa"/>
                <a:ea typeface="Lexend Exa"/>
                <a:cs typeface="Lexend Exa"/>
                <a:sym typeface="Lexend Exa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/>
        </p:txBody>
      </p:sp>
      <p:sp>
        <p:nvSpPr>
          <p:cNvPr id="83" name="Google Shape;83;p13"/>
          <p:cNvSpPr txBox="1"/>
          <p:nvPr>
            <p:ph hasCustomPrompt="1" idx="7" type="title"/>
          </p:nvPr>
        </p:nvSpPr>
        <p:spPr>
          <a:xfrm>
            <a:off x="1053888" y="3454000"/>
            <a:ext cx="894000" cy="358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>
                <a:latin typeface="Lexend Exa"/>
                <a:ea typeface="Lexend Exa"/>
                <a:cs typeface="Lexend Exa"/>
                <a:sym typeface="Lexend Exa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r>
              <a:t>xx%</a:t>
            </a:r>
          </a:p>
        </p:txBody>
      </p:sp>
      <p:sp>
        <p:nvSpPr>
          <p:cNvPr id="84" name="Google Shape;84;p13"/>
          <p:cNvSpPr txBox="1"/>
          <p:nvPr>
            <p:ph idx="8" type="subTitle"/>
          </p:nvPr>
        </p:nvSpPr>
        <p:spPr>
          <a:xfrm>
            <a:off x="2020375" y="3541010"/>
            <a:ext cx="2087400" cy="54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/>
        </p:txBody>
      </p:sp>
      <p:sp>
        <p:nvSpPr>
          <p:cNvPr id="85" name="Google Shape;85;p13"/>
          <p:cNvSpPr txBox="1"/>
          <p:nvPr>
            <p:ph idx="9" type="title"/>
          </p:nvPr>
        </p:nvSpPr>
        <p:spPr>
          <a:xfrm>
            <a:off x="6107975" y="3182192"/>
            <a:ext cx="2087400" cy="358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2500"/>
              <a:buNone/>
              <a:defRPr sz="1800">
                <a:solidFill>
                  <a:schemeClr val="dk2"/>
                </a:solidFill>
                <a:latin typeface="Lexend Exa"/>
                <a:ea typeface="Lexend Exa"/>
                <a:cs typeface="Lexend Exa"/>
                <a:sym typeface="Lexend Exa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/>
        </p:txBody>
      </p:sp>
      <p:sp>
        <p:nvSpPr>
          <p:cNvPr id="86" name="Google Shape;86;p13"/>
          <p:cNvSpPr txBox="1"/>
          <p:nvPr>
            <p:ph hasCustomPrompt="1" idx="13" type="title"/>
          </p:nvPr>
        </p:nvSpPr>
        <p:spPr>
          <a:xfrm>
            <a:off x="5136613" y="3454000"/>
            <a:ext cx="894000" cy="358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>
                <a:latin typeface="Lexend Exa"/>
                <a:ea typeface="Lexend Exa"/>
                <a:cs typeface="Lexend Exa"/>
                <a:sym typeface="Lexend Exa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r>
              <a:t>xx%</a:t>
            </a:r>
          </a:p>
        </p:txBody>
      </p:sp>
      <p:sp>
        <p:nvSpPr>
          <p:cNvPr id="87" name="Google Shape;87;p13"/>
          <p:cNvSpPr txBox="1"/>
          <p:nvPr>
            <p:ph idx="14" type="subTitle"/>
          </p:nvPr>
        </p:nvSpPr>
        <p:spPr>
          <a:xfrm>
            <a:off x="6107975" y="3541010"/>
            <a:ext cx="2087400" cy="54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/>
        </p:txBody>
      </p:sp>
      <p:sp>
        <p:nvSpPr>
          <p:cNvPr id="88" name="Google Shape;88;p13"/>
          <p:cNvSpPr txBox="1"/>
          <p:nvPr>
            <p:ph idx="15"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ext">
  <p:cSld name="CUSTOM_1"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14"/>
          <p:cNvSpPr txBox="1"/>
          <p:nvPr>
            <p:ph type="title"/>
          </p:nvPr>
        </p:nvSpPr>
        <p:spPr>
          <a:xfrm flipH="1">
            <a:off x="4236300" y="1578000"/>
            <a:ext cx="4194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SzPts val="3500"/>
              <a:buNone/>
              <a:defRPr sz="45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/>
        </p:txBody>
      </p:sp>
      <p:sp>
        <p:nvSpPr>
          <p:cNvPr id="91" name="Google Shape;91;p14"/>
          <p:cNvSpPr txBox="1"/>
          <p:nvPr>
            <p:ph idx="1" type="subTitle"/>
          </p:nvPr>
        </p:nvSpPr>
        <p:spPr>
          <a:xfrm flipH="1">
            <a:off x="4236300" y="2419800"/>
            <a:ext cx="4194600" cy="1145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  <p:sp>
        <p:nvSpPr>
          <p:cNvPr id="92" name="Google Shape;92;p14"/>
          <p:cNvSpPr/>
          <p:nvPr/>
        </p:nvSpPr>
        <p:spPr>
          <a:xfrm flipH="1" rot="-5400000">
            <a:off x="-2851950" y="534075"/>
            <a:ext cx="7511700" cy="6379800"/>
          </a:xfrm>
          <a:prstGeom prst="wave">
            <a:avLst>
              <a:gd fmla="val 8698" name="adj1"/>
              <a:gd fmla="val 0" name="adj2"/>
            </a:avLst>
          </a:prstGeom>
          <a:solidFill>
            <a:schemeClr val="lt1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Quote">
  <p:cSld name="BLANK_1_1"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15"/>
          <p:cNvSpPr/>
          <p:nvPr/>
        </p:nvSpPr>
        <p:spPr>
          <a:xfrm flipH="1" rot="10800000">
            <a:off x="5800526" y="-396176"/>
            <a:ext cx="1914900" cy="1914900"/>
          </a:xfrm>
          <a:prstGeom prst="ellipse">
            <a:avLst/>
          </a:prstGeom>
          <a:solidFill>
            <a:schemeClr val="lt1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5" name="Google Shape;95;p15"/>
          <p:cNvSpPr/>
          <p:nvPr/>
        </p:nvSpPr>
        <p:spPr>
          <a:xfrm rot="10800000">
            <a:off x="-104700" y="-115046"/>
            <a:ext cx="9353400" cy="5564100"/>
          </a:xfrm>
          <a:prstGeom prst="wave">
            <a:avLst>
              <a:gd fmla="val 8291" name="adj1"/>
              <a:gd fmla="val 0" name="adj2"/>
            </a:avLst>
          </a:prstGeom>
          <a:solidFill>
            <a:schemeClr val="lt1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6" name="Google Shape;96;p15"/>
          <p:cNvSpPr/>
          <p:nvPr/>
        </p:nvSpPr>
        <p:spPr>
          <a:xfrm flipH="1" rot="10800000">
            <a:off x="966501" y="3425249"/>
            <a:ext cx="1917900" cy="1917900"/>
          </a:xfrm>
          <a:prstGeom prst="ellipse">
            <a:avLst/>
          </a:prstGeom>
          <a:solidFill>
            <a:schemeClr val="lt1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7" name="Google Shape;97;p15"/>
          <p:cNvSpPr txBox="1"/>
          <p:nvPr>
            <p:ph type="title"/>
          </p:nvPr>
        </p:nvSpPr>
        <p:spPr>
          <a:xfrm>
            <a:off x="1749150" y="2930975"/>
            <a:ext cx="5645700" cy="455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SzPts val="2500"/>
              <a:buNone/>
              <a:defRPr sz="2300">
                <a:solidFill>
                  <a:schemeClr val="dk2"/>
                </a:solidFill>
                <a:latin typeface="Lexend Exa"/>
                <a:ea typeface="Lexend Exa"/>
                <a:cs typeface="Lexend Exa"/>
                <a:sym typeface="Lexend Exa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/>
        </p:txBody>
      </p:sp>
      <p:sp>
        <p:nvSpPr>
          <p:cNvPr id="98" name="Google Shape;98;p15"/>
          <p:cNvSpPr txBox="1"/>
          <p:nvPr>
            <p:ph idx="1" type="subTitle"/>
          </p:nvPr>
        </p:nvSpPr>
        <p:spPr>
          <a:xfrm>
            <a:off x="1749150" y="1757125"/>
            <a:ext cx="5645700" cy="1173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3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2500"/>
              <a:buNone/>
              <a:defRPr sz="2500"/>
            </a:lvl3pPr>
            <a:lvl4pPr lvl="3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2500"/>
              <a:buNone/>
              <a:defRPr sz="2500"/>
            </a:lvl4pPr>
            <a:lvl5pPr lvl="4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2500"/>
              <a:buNone/>
              <a:defRPr sz="2500"/>
            </a:lvl5pPr>
            <a:lvl6pPr lvl="5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2500"/>
              <a:buNone/>
              <a:defRPr sz="2500"/>
            </a:lvl6pPr>
            <a:lvl7pPr lvl="6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2500"/>
              <a:buNone/>
              <a:defRPr sz="2500"/>
            </a:lvl7pPr>
            <a:lvl8pPr lvl="7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2500"/>
              <a:buNone/>
              <a:defRPr sz="2500"/>
            </a:lvl8pPr>
            <a:lvl9pPr lvl="8" rtl="0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2500"/>
              <a:buNone/>
              <a:defRPr sz="2500"/>
            </a:lvl9pPr>
          </a:lstStyle>
          <a:p/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ext 1">
  <p:cSld name="CUSTOM_4"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16"/>
          <p:cNvSpPr/>
          <p:nvPr/>
        </p:nvSpPr>
        <p:spPr>
          <a:xfrm>
            <a:off x="-487075" y="3452500"/>
            <a:ext cx="1442700" cy="1442700"/>
          </a:xfrm>
          <a:prstGeom prst="ellipse">
            <a:avLst/>
          </a:prstGeom>
          <a:solidFill>
            <a:schemeClr val="lt1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1" name="Google Shape;101;p16"/>
          <p:cNvSpPr/>
          <p:nvPr/>
        </p:nvSpPr>
        <p:spPr>
          <a:xfrm flipH="1" rot="-5400000">
            <a:off x="-313572" y="25850"/>
            <a:ext cx="5369100" cy="5119500"/>
          </a:xfrm>
          <a:prstGeom prst="wave">
            <a:avLst>
              <a:gd fmla="val 8291" name="adj1"/>
              <a:gd fmla="val 0" name="adj2"/>
            </a:avLst>
          </a:prstGeom>
          <a:solidFill>
            <a:schemeClr val="lt1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2" name="Google Shape;102;p16"/>
          <p:cNvSpPr/>
          <p:nvPr/>
        </p:nvSpPr>
        <p:spPr>
          <a:xfrm flipH="1" rot="-5400000">
            <a:off x="4326738" y="452900"/>
            <a:ext cx="5369100" cy="4265400"/>
          </a:xfrm>
          <a:prstGeom prst="wave">
            <a:avLst>
              <a:gd fmla="val 8291" name="adj1"/>
              <a:gd fmla="val 0" name="adj2"/>
            </a:avLst>
          </a:prstGeom>
          <a:solidFill>
            <a:schemeClr val="lt1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3" name="Google Shape;103;p16"/>
          <p:cNvSpPr/>
          <p:nvPr/>
        </p:nvSpPr>
        <p:spPr>
          <a:xfrm>
            <a:off x="8062250" y="539400"/>
            <a:ext cx="1442700" cy="1442700"/>
          </a:xfrm>
          <a:prstGeom prst="ellipse">
            <a:avLst/>
          </a:prstGeom>
          <a:solidFill>
            <a:schemeClr val="lt1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4" name="Google Shape;104;p16"/>
          <p:cNvSpPr txBox="1"/>
          <p:nvPr>
            <p:ph type="title"/>
          </p:nvPr>
        </p:nvSpPr>
        <p:spPr>
          <a:xfrm>
            <a:off x="720000" y="1430913"/>
            <a:ext cx="2996700" cy="977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/>
        </p:txBody>
      </p:sp>
      <p:sp>
        <p:nvSpPr>
          <p:cNvPr id="105" name="Google Shape;105;p16"/>
          <p:cNvSpPr txBox="1"/>
          <p:nvPr>
            <p:ph idx="1" type="subTitle"/>
          </p:nvPr>
        </p:nvSpPr>
        <p:spPr>
          <a:xfrm>
            <a:off x="720000" y="2408488"/>
            <a:ext cx="2996700" cy="1304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ext 2">
  <p:cSld name="CUSTOM_4_1"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17"/>
          <p:cNvSpPr/>
          <p:nvPr/>
        </p:nvSpPr>
        <p:spPr>
          <a:xfrm flipH="1" rot="-5400000">
            <a:off x="1341163" y="4239862"/>
            <a:ext cx="1089000" cy="1089000"/>
          </a:xfrm>
          <a:prstGeom prst="ellipse">
            <a:avLst/>
          </a:prstGeom>
          <a:solidFill>
            <a:schemeClr val="lt1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8" name="Google Shape;108;p17"/>
          <p:cNvSpPr/>
          <p:nvPr/>
        </p:nvSpPr>
        <p:spPr>
          <a:xfrm>
            <a:off x="-98400" y="-631600"/>
            <a:ext cx="9340800" cy="6530100"/>
          </a:xfrm>
          <a:prstGeom prst="wave">
            <a:avLst>
              <a:gd fmla="val 8291" name="adj1"/>
              <a:gd fmla="val 0" name="adj2"/>
            </a:avLst>
          </a:prstGeom>
          <a:solidFill>
            <a:schemeClr val="lt1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9" name="Google Shape;109;p17"/>
          <p:cNvSpPr/>
          <p:nvPr/>
        </p:nvSpPr>
        <p:spPr>
          <a:xfrm flipH="1" rot="-5400000">
            <a:off x="7298113" y="-549588"/>
            <a:ext cx="1089000" cy="1089000"/>
          </a:xfrm>
          <a:prstGeom prst="ellipse">
            <a:avLst/>
          </a:prstGeom>
          <a:solidFill>
            <a:schemeClr val="lt1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0" name="Google Shape;110;p17"/>
          <p:cNvSpPr txBox="1"/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/>
        </p:txBody>
      </p:sp>
      <p:sp>
        <p:nvSpPr>
          <p:cNvPr id="111" name="Google Shape;111;p17"/>
          <p:cNvSpPr txBox="1"/>
          <p:nvPr>
            <p:ph idx="1" type="body"/>
          </p:nvPr>
        </p:nvSpPr>
        <p:spPr>
          <a:xfrm>
            <a:off x="726675" y="2229925"/>
            <a:ext cx="5424600" cy="2374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292100" lvl="0" marL="457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Char char="●"/>
              <a:defRPr sz="1800">
                <a:solidFill>
                  <a:schemeClr val="dk2"/>
                </a:solidFill>
                <a:latin typeface="Lexend Exa"/>
                <a:ea typeface="Lexend Exa"/>
                <a:cs typeface="Lexend Exa"/>
                <a:sym typeface="Lexend Exa"/>
              </a:defRPr>
            </a:lvl1pPr>
            <a:lvl2pPr indent="-304800" lvl="1" marL="9144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Roboto Condensed Light"/>
              <a:buChar char="○"/>
              <a:defRPr/>
            </a:lvl2pPr>
            <a:lvl3pPr indent="-304800" lvl="2" marL="13716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Font typeface="Roboto Condensed Light"/>
              <a:buChar char="■"/>
              <a:defRPr/>
            </a:lvl3pPr>
            <a:lvl4pPr indent="-304800" lvl="3" marL="1828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Font typeface="Roboto Condensed Light"/>
              <a:buChar char="●"/>
              <a:defRPr/>
            </a:lvl4pPr>
            <a:lvl5pPr indent="-304800" lvl="4" marL="22860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Font typeface="Roboto Condensed Light"/>
              <a:buChar char="○"/>
              <a:defRPr/>
            </a:lvl5pPr>
            <a:lvl6pPr indent="-304800" lvl="5" marL="27432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Font typeface="Roboto Condensed Light"/>
              <a:buChar char="■"/>
              <a:defRPr/>
            </a:lvl6pPr>
            <a:lvl7pPr indent="-304800" lvl="6" marL="32004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Font typeface="Roboto Condensed Light"/>
              <a:buChar char="●"/>
              <a:defRPr/>
            </a:lvl7pPr>
            <a:lvl8pPr indent="-304800" lvl="7" marL="36576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Font typeface="Roboto Condensed Light"/>
              <a:buChar char="○"/>
              <a:defRPr/>
            </a:lvl8pPr>
            <a:lvl9pPr indent="-304800" lvl="8" marL="4114800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200"/>
              <a:buFont typeface="Roboto Condensed Light"/>
              <a:buChar char="■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 1">
  <p:cSld name="CUSTOM_10"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18"/>
          <p:cNvSpPr/>
          <p:nvPr/>
        </p:nvSpPr>
        <p:spPr>
          <a:xfrm>
            <a:off x="8062250" y="1724725"/>
            <a:ext cx="1442700" cy="1442700"/>
          </a:xfrm>
          <a:prstGeom prst="ellipse">
            <a:avLst/>
          </a:prstGeom>
          <a:solidFill>
            <a:schemeClr val="lt1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4" name="Google Shape;114;p18"/>
          <p:cNvSpPr/>
          <p:nvPr/>
        </p:nvSpPr>
        <p:spPr>
          <a:xfrm flipH="1" rot="-5400000">
            <a:off x="329675" y="1243350"/>
            <a:ext cx="4244700" cy="4641300"/>
          </a:xfrm>
          <a:prstGeom prst="wave">
            <a:avLst>
              <a:gd fmla="val 8291" name="adj1"/>
              <a:gd fmla="val 0" name="adj2"/>
            </a:avLst>
          </a:prstGeom>
          <a:solidFill>
            <a:schemeClr val="lt1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5" name="Google Shape;115;p18"/>
          <p:cNvSpPr/>
          <p:nvPr/>
        </p:nvSpPr>
        <p:spPr>
          <a:xfrm flipH="1" rot="-5400000">
            <a:off x="4569625" y="1243350"/>
            <a:ext cx="4244700" cy="4641300"/>
          </a:xfrm>
          <a:prstGeom prst="wave">
            <a:avLst>
              <a:gd fmla="val 8291" name="adj1"/>
              <a:gd fmla="val 0" name="adj2"/>
            </a:avLst>
          </a:prstGeom>
          <a:solidFill>
            <a:schemeClr val="lt1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6" name="Google Shape;116;p18"/>
          <p:cNvSpPr/>
          <p:nvPr/>
        </p:nvSpPr>
        <p:spPr>
          <a:xfrm>
            <a:off x="-408875" y="663550"/>
            <a:ext cx="1442700" cy="1442700"/>
          </a:xfrm>
          <a:prstGeom prst="ellipse">
            <a:avLst/>
          </a:prstGeom>
          <a:solidFill>
            <a:schemeClr val="lt1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7" name="Google Shape;117;p18"/>
          <p:cNvSpPr txBox="1"/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/>
        </p:txBody>
      </p:sp>
      <p:sp>
        <p:nvSpPr>
          <p:cNvPr id="118" name="Google Shape;118;p18"/>
          <p:cNvSpPr txBox="1"/>
          <p:nvPr>
            <p:ph idx="2" type="title"/>
          </p:nvPr>
        </p:nvSpPr>
        <p:spPr>
          <a:xfrm>
            <a:off x="1461137" y="3586050"/>
            <a:ext cx="1981800" cy="319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1800">
                <a:solidFill>
                  <a:schemeClr val="dk2"/>
                </a:solidFill>
                <a:latin typeface="Lexend Exa"/>
                <a:ea typeface="Lexend Exa"/>
                <a:cs typeface="Lexend Exa"/>
                <a:sym typeface="Lexend Exa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/>
        </p:txBody>
      </p:sp>
      <p:sp>
        <p:nvSpPr>
          <p:cNvPr id="119" name="Google Shape;119;p18"/>
          <p:cNvSpPr txBox="1"/>
          <p:nvPr>
            <p:ph idx="1" type="subTitle"/>
          </p:nvPr>
        </p:nvSpPr>
        <p:spPr>
          <a:xfrm>
            <a:off x="1461137" y="3905250"/>
            <a:ext cx="1981800" cy="610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  <p:sp>
        <p:nvSpPr>
          <p:cNvPr id="120" name="Google Shape;120;p18"/>
          <p:cNvSpPr txBox="1"/>
          <p:nvPr>
            <p:ph idx="3" type="title"/>
          </p:nvPr>
        </p:nvSpPr>
        <p:spPr>
          <a:xfrm>
            <a:off x="5701072" y="1724713"/>
            <a:ext cx="1981800" cy="319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1800">
                <a:solidFill>
                  <a:schemeClr val="dk2"/>
                </a:solidFill>
                <a:latin typeface="Lexend Exa"/>
                <a:ea typeface="Lexend Exa"/>
                <a:cs typeface="Lexend Exa"/>
                <a:sym typeface="Lexend Exa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/>
        </p:txBody>
      </p:sp>
      <p:sp>
        <p:nvSpPr>
          <p:cNvPr id="121" name="Google Shape;121;p18"/>
          <p:cNvSpPr txBox="1"/>
          <p:nvPr>
            <p:ph idx="4" type="subTitle"/>
          </p:nvPr>
        </p:nvSpPr>
        <p:spPr>
          <a:xfrm>
            <a:off x="5701071" y="2043913"/>
            <a:ext cx="1981800" cy="610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hree columns">
  <p:cSld name="CUSTOM_6"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19"/>
          <p:cNvSpPr/>
          <p:nvPr/>
        </p:nvSpPr>
        <p:spPr>
          <a:xfrm>
            <a:off x="-391625" y="4016825"/>
            <a:ext cx="1269300" cy="1269300"/>
          </a:xfrm>
          <a:prstGeom prst="ellipse">
            <a:avLst/>
          </a:prstGeom>
          <a:solidFill>
            <a:schemeClr val="lt1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4" name="Google Shape;124;p19"/>
          <p:cNvSpPr/>
          <p:nvPr/>
        </p:nvSpPr>
        <p:spPr>
          <a:xfrm flipH="1" rot="-5400000">
            <a:off x="2449650" y="1919050"/>
            <a:ext cx="4244700" cy="3147300"/>
          </a:xfrm>
          <a:prstGeom prst="wave">
            <a:avLst>
              <a:gd fmla="val 8291" name="adj1"/>
              <a:gd fmla="val 0" name="adj2"/>
            </a:avLst>
          </a:prstGeom>
          <a:solidFill>
            <a:schemeClr val="lt1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5" name="Google Shape;125;p19"/>
          <p:cNvSpPr/>
          <p:nvPr/>
        </p:nvSpPr>
        <p:spPr>
          <a:xfrm flipH="1" rot="-5400000">
            <a:off x="-358950" y="1919050"/>
            <a:ext cx="4244700" cy="3147300"/>
          </a:xfrm>
          <a:prstGeom prst="wave">
            <a:avLst>
              <a:gd fmla="val 8291" name="adj1"/>
              <a:gd fmla="val 0" name="adj2"/>
            </a:avLst>
          </a:prstGeom>
          <a:solidFill>
            <a:schemeClr val="lt1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6" name="Google Shape;126;p19"/>
          <p:cNvSpPr/>
          <p:nvPr/>
        </p:nvSpPr>
        <p:spPr>
          <a:xfrm flipH="1" rot="-5400000">
            <a:off x="5258250" y="1919050"/>
            <a:ext cx="4244700" cy="3147300"/>
          </a:xfrm>
          <a:prstGeom prst="wave">
            <a:avLst>
              <a:gd fmla="val 8291" name="adj1"/>
              <a:gd fmla="val 0" name="adj2"/>
            </a:avLst>
          </a:prstGeom>
          <a:solidFill>
            <a:schemeClr val="lt1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7" name="Google Shape;127;p19"/>
          <p:cNvSpPr/>
          <p:nvPr/>
        </p:nvSpPr>
        <p:spPr>
          <a:xfrm>
            <a:off x="8157700" y="889025"/>
            <a:ext cx="1269300" cy="1269300"/>
          </a:xfrm>
          <a:prstGeom prst="ellipse">
            <a:avLst/>
          </a:prstGeom>
          <a:solidFill>
            <a:schemeClr val="lt1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8" name="Google Shape;128;p19"/>
          <p:cNvSpPr txBox="1"/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/>
        </p:txBody>
      </p:sp>
      <p:sp>
        <p:nvSpPr>
          <p:cNvPr id="129" name="Google Shape;129;p19"/>
          <p:cNvSpPr txBox="1"/>
          <p:nvPr>
            <p:ph idx="2" type="title"/>
          </p:nvPr>
        </p:nvSpPr>
        <p:spPr>
          <a:xfrm>
            <a:off x="720000" y="2849775"/>
            <a:ext cx="2086800" cy="469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1800">
                <a:solidFill>
                  <a:schemeClr val="dk2"/>
                </a:solidFill>
                <a:latin typeface="Lexend Exa"/>
                <a:ea typeface="Lexend Exa"/>
                <a:cs typeface="Lexend Exa"/>
                <a:sym typeface="Lexend Exa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/>
        </p:txBody>
      </p:sp>
      <p:sp>
        <p:nvSpPr>
          <p:cNvPr id="130" name="Google Shape;130;p19"/>
          <p:cNvSpPr txBox="1"/>
          <p:nvPr>
            <p:ph idx="1" type="subTitle"/>
          </p:nvPr>
        </p:nvSpPr>
        <p:spPr>
          <a:xfrm>
            <a:off x="720002" y="3319325"/>
            <a:ext cx="2086800" cy="660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  <p:sp>
        <p:nvSpPr>
          <p:cNvPr id="131" name="Google Shape;131;p19"/>
          <p:cNvSpPr txBox="1"/>
          <p:nvPr>
            <p:ph idx="3" type="title"/>
          </p:nvPr>
        </p:nvSpPr>
        <p:spPr>
          <a:xfrm>
            <a:off x="3528600" y="2849825"/>
            <a:ext cx="2086800" cy="469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1800">
                <a:solidFill>
                  <a:schemeClr val="dk2"/>
                </a:solidFill>
                <a:latin typeface="Lexend Exa"/>
                <a:ea typeface="Lexend Exa"/>
                <a:cs typeface="Lexend Exa"/>
                <a:sym typeface="Lexend Exa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/>
        </p:txBody>
      </p:sp>
      <p:sp>
        <p:nvSpPr>
          <p:cNvPr id="132" name="Google Shape;132;p19"/>
          <p:cNvSpPr txBox="1"/>
          <p:nvPr>
            <p:ph idx="4" type="subTitle"/>
          </p:nvPr>
        </p:nvSpPr>
        <p:spPr>
          <a:xfrm>
            <a:off x="3528597" y="3319325"/>
            <a:ext cx="2086800" cy="660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  <p:sp>
        <p:nvSpPr>
          <p:cNvPr id="133" name="Google Shape;133;p19"/>
          <p:cNvSpPr txBox="1"/>
          <p:nvPr>
            <p:ph idx="5" type="title"/>
          </p:nvPr>
        </p:nvSpPr>
        <p:spPr>
          <a:xfrm>
            <a:off x="6337199" y="2849825"/>
            <a:ext cx="2086800" cy="469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1800">
                <a:solidFill>
                  <a:schemeClr val="dk2"/>
                </a:solidFill>
                <a:latin typeface="Lexend Exa"/>
                <a:ea typeface="Lexend Exa"/>
                <a:cs typeface="Lexend Exa"/>
                <a:sym typeface="Lexend Exa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/>
        </p:txBody>
      </p:sp>
      <p:sp>
        <p:nvSpPr>
          <p:cNvPr id="134" name="Google Shape;134;p19"/>
          <p:cNvSpPr txBox="1"/>
          <p:nvPr>
            <p:ph idx="6" type="subTitle"/>
          </p:nvPr>
        </p:nvSpPr>
        <p:spPr>
          <a:xfrm>
            <a:off x="6337198" y="3319325"/>
            <a:ext cx="2086800" cy="660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four columns">
  <p:cSld name="CUSTOM_5_1"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20"/>
          <p:cNvSpPr/>
          <p:nvPr/>
        </p:nvSpPr>
        <p:spPr>
          <a:xfrm flipH="1" rot="-5400000">
            <a:off x="1867971" y="-1726275"/>
            <a:ext cx="5641500" cy="8697300"/>
          </a:xfrm>
          <a:prstGeom prst="wave">
            <a:avLst>
              <a:gd fmla="val 4562" name="adj1"/>
              <a:gd fmla="val 0" name="adj2"/>
            </a:avLst>
          </a:prstGeom>
          <a:solidFill>
            <a:schemeClr val="lt1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7" name="Google Shape;137;p20"/>
          <p:cNvSpPr/>
          <p:nvPr/>
        </p:nvSpPr>
        <p:spPr>
          <a:xfrm>
            <a:off x="-258738" y="539390"/>
            <a:ext cx="1215900" cy="1215900"/>
          </a:xfrm>
          <a:prstGeom prst="ellipse">
            <a:avLst/>
          </a:prstGeom>
          <a:solidFill>
            <a:schemeClr val="lt1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8" name="Google Shape;138;p20"/>
          <p:cNvSpPr/>
          <p:nvPr/>
        </p:nvSpPr>
        <p:spPr>
          <a:xfrm>
            <a:off x="8377487" y="2615890"/>
            <a:ext cx="1215900" cy="1215900"/>
          </a:xfrm>
          <a:prstGeom prst="ellipse">
            <a:avLst/>
          </a:prstGeom>
          <a:solidFill>
            <a:schemeClr val="lt1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9" name="Google Shape;139;p20"/>
          <p:cNvSpPr txBox="1"/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/>
        </p:txBody>
      </p:sp>
      <p:sp>
        <p:nvSpPr>
          <p:cNvPr id="140" name="Google Shape;140;p20"/>
          <p:cNvSpPr txBox="1"/>
          <p:nvPr>
            <p:ph idx="2" type="title"/>
          </p:nvPr>
        </p:nvSpPr>
        <p:spPr>
          <a:xfrm>
            <a:off x="1331900" y="1875900"/>
            <a:ext cx="1978200" cy="319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SzPts val="2500"/>
              <a:buNone/>
              <a:defRPr sz="1800">
                <a:solidFill>
                  <a:schemeClr val="dk2"/>
                </a:solidFill>
                <a:latin typeface="Lexend Exa"/>
                <a:ea typeface="Lexend Exa"/>
                <a:cs typeface="Lexend Exa"/>
                <a:sym typeface="Lexend Exa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/>
        </p:txBody>
      </p:sp>
      <p:sp>
        <p:nvSpPr>
          <p:cNvPr id="141" name="Google Shape;141;p20"/>
          <p:cNvSpPr txBox="1"/>
          <p:nvPr>
            <p:ph idx="1" type="subTitle"/>
          </p:nvPr>
        </p:nvSpPr>
        <p:spPr>
          <a:xfrm>
            <a:off x="1331900" y="2195300"/>
            <a:ext cx="1978200" cy="610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  <p:sp>
        <p:nvSpPr>
          <p:cNvPr id="142" name="Google Shape;142;p20"/>
          <p:cNvSpPr txBox="1"/>
          <p:nvPr>
            <p:ph idx="3" type="title"/>
          </p:nvPr>
        </p:nvSpPr>
        <p:spPr>
          <a:xfrm>
            <a:off x="5833877" y="1875900"/>
            <a:ext cx="1978200" cy="319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2500"/>
              <a:buNone/>
              <a:defRPr sz="1800">
                <a:solidFill>
                  <a:schemeClr val="dk2"/>
                </a:solidFill>
                <a:latin typeface="Lexend Exa"/>
                <a:ea typeface="Lexend Exa"/>
                <a:cs typeface="Lexend Exa"/>
                <a:sym typeface="Lexend Exa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/>
        </p:txBody>
      </p:sp>
      <p:sp>
        <p:nvSpPr>
          <p:cNvPr id="143" name="Google Shape;143;p20"/>
          <p:cNvSpPr txBox="1"/>
          <p:nvPr>
            <p:ph idx="4" type="subTitle"/>
          </p:nvPr>
        </p:nvSpPr>
        <p:spPr>
          <a:xfrm>
            <a:off x="5833877" y="2195300"/>
            <a:ext cx="1978200" cy="610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  <p:sp>
        <p:nvSpPr>
          <p:cNvPr id="144" name="Google Shape;144;p20"/>
          <p:cNvSpPr txBox="1"/>
          <p:nvPr>
            <p:ph idx="5" type="title"/>
          </p:nvPr>
        </p:nvSpPr>
        <p:spPr>
          <a:xfrm>
            <a:off x="1331900" y="3232775"/>
            <a:ext cx="1978200" cy="319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SzPts val="2500"/>
              <a:buNone/>
              <a:defRPr sz="1800">
                <a:solidFill>
                  <a:schemeClr val="dk2"/>
                </a:solidFill>
                <a:latin typeface="Lexend Exa"/>
                <a:ea typeface="Lexend Exa"/>
                <a:cs typeface="Lexend Exa"/>
                <a:sym typeface="Lexend Exa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/>
        </p:txBody>
      </p:sp>
      <p:sp>
        <p:nvSpPr>
          <p:cNvPr id="145" name="Google Shape;145;p20"/>
          <p:cNvSpPr txBox="1"/>
          <p:nvPr>
            <p:ph idx="6" type="subTitle"/>
          </p:nvPr>
        </p:nvSpPr>
        <p:spPr>
          <a:xfrm>
            <a:off x="1331900" y="3551975"/>
            <a:ext cx="1978200" cy="610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  <p:sp>
        <p:nvSpPr>
          <p:cNvPr id="146" name="Google Shape;146;p20"/>
          <p:cNvSpPr txBox="1"/>
          <p:nvPr>
            <p:ph idx="7" type="title"/>
          </p:nvPr>
        </p:nvSpPr>
        <p:spPr>
          <a:xfrm>
            <a:off x="5833877" y="3232775"/>
            <a:ext cx="1978200" cy="319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2500"/>
              <a:buNone/>
              <a:defRPr sz="1800">
                <a:solidFill>
                  <a:schemeClr val="dk2"/>
                </a:solidFill>
                <a:latin typeface="Lexend Exa"/>
                <a:ea typeface="Lexend Exa"/>
                <a:cs typeface="Lexend Exa"/>
                <a:sym typeface="Lexend Exa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/>
        </p:txBody>
      </p:sp>
      <p:sp>
        <p:nvSpPr>
          <p:cNvPr id="147" name="Google Shape;147;p20"/>
          <p:cNvSpPr txBox="1"/>
          <p:nvPr>
            <p:ph idx="8" type="subTitle"/>
          </p:nvPr>
        </p:nvSpPr>
        <p:spPr>
          <a:xfrm>
            <a:off x="5833875" y="3551975"/>
            <a:ext cx="1978200" cy="610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4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3"/>
          <p:cNvSpPr/>
          <p:nvPr/>
        </p:nvSpPr>
        <p:spPr>
          <a:xfrm>
            <a:off x="1327950" y="539400"/>
            <a:ext cx="6488100" cy="4242000"/>
          </a:xfrm>
          <a:prstGeom prst="wave">
            <a:avLst>
              <a:gd fmla="val 10100" name="adj1"/>
              <a:gd fmla="val 0" name="adj2"/>
            </a:avLst>
          </a:prstGeom>
          <a:solidFill>
            <a:schemeClr val="lt1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6" name="Google Shape;16;p3"/>
          <p:cNvGrpSpPr/>
          <p:nvPr/>
        </p:nvGrpSpPr>
        <p:grpSpPr>
          <a:xfrm>
            <a:off x="-5459925" y="539400"/>
            <a:ext cx="6488100" cy="4242000"/>
            <a:chOff x="-5459925" y="539400"/>
            <a:chExt cx="6488100" cy="4242000"/>
          </a:xfrm>
        </p:grpSpPr>
        <p:sp>
          <p:nvSpPr>
            <p:cNvPr id="17" name="Google Shape;17;p3"/>
            <p:cNvSpPr/>
            <p:nvPr/>
          </p:nvSpPr>
          <p:spPr>
            <a:xfrm>
              <a:off x="-5459925" y="539400"/>
              <a:ext cx="6488100" cy="4242000"/>
            </a:xfrm>
            <a:prstGeom prst="wave">
              <a:avLst>
                <a:gd fmla="val 10100" name="adj1"/>
                <a:gd fmla="val 0" name="adj2"/>
              </a:avLst>
            </a:prstGeom>
            <a:solidFill>
              <a:schemeClr val="lt1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" name="Google Shape;18;p3"/>
            <p:cNvSpPr/>
            <p:nvPr/>
          </p:nvSpPr>
          <p:spPr>
            <a:xfrm>
              <a:off x="-911700" y="2653412"/>
              <a:ext cx="1624800" cy="1624800"/>
            </a:xfrm>
            <a:prstGeom prst="ellipse">
              <a:avLst/>
            </a:prstGeom>
            <a:solidFill>
              <a:schemeClr val="lt1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9" name="Google Shape;19;p3"/>
          <p:cNvGrpSpPr/>
          <p:nvPr/>
        </p:nvGrpSpPr>
        <p:grpSpPr>
          <a:xfrm>
            <a:off x="8115825" y="539400"/>
            <a:ext cx="6488100" cy="4242000"/>
            <a:chOff x="8115825" y="539400"/>
            <a:chExt cx="6488100" cy="4242000"/>
          </a:xfrm>
        </p:grpSpPr>
        <p:sp>
          <p:nvSpPr>
            <p:cNvPr id="20" name="Google Shape;20;p3"/>
            <p:cNvSpPr/>
            <p:nvPr/>
          </p:nvSpPr>
          <p:spPr>
            <a:xfrm>
              <a:off x="8115825" y="539400"/>
              <a:ext cx="6488100" cy="4242000"/>
            </a:xfrm>
            <a:prstGeom prst="wave">
              <a:avLst>
                <a:gd fmla="val 10100" name="adj1"/>
                <a:gd fmla="val 0" name="adj2"/>
              </a:avLst>
            </a:prstGeom>
            <a:solidFill>
              <a:schemeClr val="lt1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" name="Google Shape;21;p3"/>
            <p:cNvSpPr/>
            <p:nvPr/>
          </p:nvSpPr>
          <p:spPr>
            <a:xfrm>
              <a:off x="8430900" y="865287"/>
              <a:ext cx="1624800" cy="1624800"/>
            </a:xfrm>
            <a:prstGeom prst="ellipse">
              <a:avLst/>
            </a:prstGeom>
            <a:solidFill>
              <a:schemeClr val="lt1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22" name="Google Shape;22;p3"/>
          <p:cNvSpPr txBox="1"/>
          <p:nvPr>
            <p:ph type="title"/>
          </p:nvPr>
        </p:nvSpPr>
        <p:spPr>
          <a:xfrm>
            <a:off x="3715125" y="1702050"/>
            <a:ext cx="3644100" cy="1401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3600"/>
              <a:buNone/>
              <a:defRPr sz="5000"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23" name="Google Shape;23;p3"/>
          <p:cNvSpPr txBox="1"/>
          <p:nvPr>
            <p:ph hasCustomPrompt="1" idx="2" type="title"/>
          </p:nvPr>
        </p:nvSpPr>
        <p:spPr>
          <a:xfrm>
            <a:off x="1698425" y="2239575"/>
            <a:ext cx="16248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>
                <a:latin typeface="Lexend Exa"/>
                <a:ea typeface="Lexend Exa"/>
                <a:cs typeface="Lexend Exa"/>
                <a:sym typeface="Lexend Exa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  <p:sp>
        <p:nvSpPr>
          <p:cNvPr id="24" name="Google Shape;24;p3"/>
          <p:cNvSpPr txBox="1"/>
          <p:nvPr>
            <p:ph idx="1" type="subTitle"/>
          </p:nvPr>
        </p:nvSpPr>
        <p:spPr>
          <a:xfrm>
            <a:off x="3715125" y="3103488"/>
            <a:ext cx="3644100" cy="515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four columns 1">
  <p:cSld name="CUSTOM_5_1_1"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21"/>
          <p:cNvSpPr/>
          <p:nvPr/>
        </p:nvSpPr>
        <p:spPr>
          <a:xfrm>
            <a:off x="7968300" y="706850"/>
            <a:ext cx="1269300" cy="1269300"/>
          </a:xfrm>
          <a:prstGeom prst="ellipse">
            <a:avLst/>
          </a:prstGeom>
          <a:solidFill>
            <a:schemeClr val="lt1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0" name="Google Shape;150;p21"/>
          <p:cNvSpPr/>
          <p:nvPr/>
        </p:nvSpPr>
        <p:spPr>
          <a:xfrm>
            <a:off x="-93600" y="1129000"/>
            <a:ext cx="9331200" cy="4609200"/>
          </a:xfrm>
          <a:prstGeom prst="wave">
            <a:avLst>
              <a:gd fmla="val 8870" name="adj1"/>
              <a:gd fmla="val 0" name="adj2"/>
            </a:avLst>
          </a:prstGeom>
          <a:solidFill>
            <a:schemeClr val="lt1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1" name="Google Shape;151;p21"/>
          <p:cNvSpPr/>
          <p:nvPr/>
        </p:nvSpPr>
        <p:spPr>
          <a:xfrm>
            <a:off x="963750" y="4399400"/>
            <a:ext cx="1269300" cy="1269300"/>
          </a:xfrm>
          <a:prstGeom prst="ellipse">
            <a:avLst/>
          </a:prstGeom>
          <a:solidFill>
            <a:schemeClr val="lt1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2" name="Google Shape;152;p21"/>
          <p:cNvSpPr txBox="1"/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/>
        </p:txBody>
      </p:sp>
      <p:sp>
        <p:nvSpPr>
          <p:cNvPr id="153" name="Google Shape;153;p21"/>
          <p:cNvSpPr txBox="1"/>
          <p:nvPr>
            <p:ph idx="2" type="title"/>
          </p:nvPr>
        </p:nvSpPr>
        <p:spPr>
          <a:xfrm>
            <a:off x="713100" y="3083600"/>
            <a:ext cx="1853400" cy="319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1800">
                <a:solidFill>
                  <a:schemeClr val="dk2"/>
                </a:solidFill>
                <a:latin typeface="Lexend Exa"/>
                <a:ea typeface="Lexend Exa"/>
                <a:cs typeface="Lexend Exa"/>
                <a:sym typeface="Lexend Exa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/>
        </p:txBody>
      </p:sp>
      <p:sp>
        <p:nvSpPr>
          <p:cNvPr id="154" name="Google Shape;154;p21"/>
          <p:cNvSpPr txBox="1"/>
          <p:nvPr>
            <p:ph idx="1" type="subTitle"/>
          </p:nvPr>
        </p:nvSpPr>
        <p:spPr>
          <a:xfrm>
            <a:off x="713100" y="3403000"/>
            <a:ext cx="1853400" cy="610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  <p:sp>
        <p:nvSpPr>
          <p:cNvPr id="155" name="Google Shape;155;p21"/>
          <p:cNvSpPr txBox="1"/>
          <p:nvPr>
            <p:ph idx="3" type="title"/>
          </p:nvPr>
        </p:nvSpPr>
        <p:spPr>
          <a:xfrm>
            <a:off x="2667946" y="3083600"/>
            <a:ext cx="1853400" cy="319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1800">
                <a:solidFill>
                  <a:schemeClr val="dk2"/>
                </a:solidFill>
                <a:latin typeface="Lexend Exa"/>
                <a:ea typeface="Lexend Exa"/>
                <a:cs typeface="Lexend Exa"/>
                <a:sym typeface="Lexend Exa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/>
        </p:txBody>
      </p:sp>
      <p:sp>
        <p:nvSpPr>
          <p:cNvPr id="156" name="Google Shape;156;p21"/>
          <p:cNvSpPr txBox="1"/>
          <p:nvPr>
            <p:ph idx="4" type="subTitle"/>
          </p:nvPr>
        </p:nvSpPr>
        <p:spPr>
          <a:xfrm>
            <a:off x="2667946" y="3403000"/>
            <a:ext cx="1853400" cy="610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  <p:sp>
        <p:nvSpPr>
          <p:cNvPr id="157" name="Google Shape;157;p21"/>
          <p:cNvSpPr txBox="1"/>
          <p:nvPr>
            <p:ph idx="5" type="title"/>
          </p:nvPr>
        </p:nvSpPr>
        <p:spPr>
          <a:xfrm>
            <a:off x="4622788" y="3083600"/>
            <a:ext cx="1853400" cy="319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1800">
                <a:solidFill>
                  <a:schemeClr val="dk2"/>
                </a:solidFill>
                <a:latin typeface="Lexend Exa"/>
                <a:ea typeface="Lexend Exa"/>
                <a:cs typeface="Lexend Exa"/>
                <a:sym typeface="Lexend Exa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/>
        </p:txBody>
      </p:sp>
      <p:sp>
        <p:nvSpPr>
          <p:cNvPr id="158" name="Google Shape;158;p21"/>
          <p:cNvSpPr txBox="1"/>
          <p:nvPr>
            <p:ph idx="6" type="subTitle"/>
          </p:nvPr>
        </p:nvSpPr>
        <p:spPr>
          <a:xfrm>
            <a:off x="4622788" y="3402800"/>
            <a:ext cx="1853400" cy="610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  <p:sp>
        <p:nvSpPr>
          <p:cNvPr id="159" name="Google Shape;159;p21"/>
          <p:cNvSpPr txBox="1"/>
          <p:nvPr>
            <p:ph idx="7" type="title"/>
          </p:nvPr>
        </p:nvSpPr>
        <p:spPr>
          <a:xfrm>
            <a:off x="6577633" y="3083600"/>
            <a:ext cx="1853400" cy="319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1800">
                <a:solidFill>
                  <a:schemeClr val="dk2"/>
                </a:solidFill>
                <a:latin typeface="Lexend Exa"/>
                <a:ea typeface="Lexend Exa"/>
                <a:cs typeface="Lexend Exa"/>
                <a:sym typeface="Lexend Exa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/>
        </p:txBody>
      </p:sp>
      <p:sp>
        <p:nvSpPr>
          <p:cNvPr id="160" name="Google Shape;160;p21"/>
          <p:cNvSpPr txBox="1"/>
          <p:nvPr>
            <p:ph idx="8" type="subTitle"/>
          </p:nvPr>
        </p:nvSpPr>
        <p:spPr>
          <a:xfrm>
            <a:off x="6577632" y="3402800"/>
            <a:ext cx="1853400" cy="610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six columns">
  <p:cSld name="CUSTOM_7">
    <p:spTree>
      <p:nvGrpSpPr>
        <p:cNvPr id="16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22"/>
          <p:cNvSpPr/>
          <p:nvPr/>
        </p:nvSpPr>
        <p:spPr>
          <a:xfrm flipH="1" rot="-5400000">
            <a:off x="1341163" y="4239862"/>
            <a:ext cx="1089000" cy="1089000"/>
          </a:xfrm>
          <a:prstGeom prst="ellipse">
            <a:avLst/>
          </a:prstGeom>
          <a:solidFill>
            <a:schemeClr val="lt1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3" name="Google Shape;163;p22"/>
          <p:cNvSpPr/>
          <p:nvPr/>
        </p:nvSpPr>
        <p:spPr>
          <a:xfrm>
            <a:off x="-98400" y="-631600"/>
            <a:ext cx="9340800" cy="6530100"/>
          </a:xfrm>
          <a:prstGeom prst="wave">
            <a:avLst>
              <a:gd fmla="val 8291" name="adj1"/>
              <a:gd fmla="val 0" name="adj2"/>
            </a:avLst>
          </a:prstGeom>
          <a:solidFill>
            <a:schemeClr val="lt1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4" name="Google Shape;164;p22"/>
          <p:cNvSpPr/>
          <p:nvPr/>
        </p:nvSpPr>
        <p:spPr>
          <a:xfrm flipH="1" rot="-5400000">
            <a:off x="7298113" y="-549588"/>
            <a:ext cx="1089000" cy="1089000"/>
          </a:xfrm>
          <a:prstGeom prst="ellipse">
            <a:avLst/>
          </a:prstGeom>
          <a:solidFill>
            <a:schemeClr val="lt1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5" name="Google Shape;165;p22"/>
          <p:cNvSpPr txBox="1"/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/>
        </p:txBody>
      </p:sp>
      <p:sp>
        <p:nvSpPr>
          <p:cNvPr id="166" name="Google Shape;166;p22"/>
          <p:cNvSpPr txBox="1"/>
          <p:nvPr>
            <p:ph idx="2" type="title"/>
          </p:nvPr>
        </p:nvSpPr>
        <p:spPr>
          <a:xfrm>
            <a:off x="1101175" y="1915575"/>
            <a:ext cx="1986000" cy="367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1800">
                <a:solidFill>
                  <a:schemeClr val="dk2"/>
                </a:solidFill>
                <a:latin typeface="Lexend Exa"/>
                <a:ea typeface="Lexend Exa"/>
                <a:cs typeface="Lexend Exa"/>
                <a:sym typeface="Lexend Exa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/>
        </p:txBody>
      </p:sp>
      <p:sp>
        <p:nvSpPr>
          <p:cNvPr id="167" name="Google Shape;167;p22"/>
          <p:cNvSpPr txBox="1"/>
          <p:nvPr>
            <p:ph idx="1" type="subTitle"/>
          </p:nvPr>
        </p:nvSpPr>
        <p:spPr>
          <a:xfrm>
            <a:off x="1101175" y="2283050"/>
            <a:ext cx="1986000" cy="527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  <p:sp>
        <p:nvSpPr>
          <p:cNvPr id="168" name="Google Shape;168;p22"/>
          <p:cNvSpPr txBox="1"/>
          <p:nvPr>
            <p:ph idx="3" type="title"/>
          </p:nvPr>
        </p:nvSpPr>
        <p:spPr>
          <a:xfrm>
            <a:off x="3578950" y="1915250"/>
            <a:ext cx="1986000" cy="367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1800">
                <a:solidFill>
                  <a:schemeClr val="dk2"/>
                </a:solidFill>
                <a:latin typeface="Lexend Exa"/>
                <a:ea typeface="Lexend Exa"/>
                <a:cs typeface="Lexend Exa"/>
                <a:sym typeface="Lexend Exa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/>
        </p:txBody>
      </p:sp>
      <p:sp>
        <p:nvSpPr>
          <p:cNvPr id="169" name="Google Shape;169;p22"/>
          <p:cNvSpPr txBox="1"/>
          <p:nvPr>
            <p:ph idx="4" type="subTitle"/>
          </p:nvPr>
        </p:nvSpPr>
        <p:spPr>
          <a:xfrm>
            <a:off x="3579000" y="2283050"/>
            <a:ext cx="1986000" cy="527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  <p:sp>
        <p:nvSpPr>
          <p:cNvPr id="170" name="Google Shape;170;p22"/>
          <p:cNvSpPr txBox="1"/>
          <p:nvPr>
            <p:ph idx="5" type="title"/>
          </p:nvPr>
        </p:nvSpPr>
        <p:spPr>
          <a:xfrm>
            <a:off x="1101175" y="3708600"/>
            <a:ext cx="1986000" cy="367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1800">
                <a:solidFill>
                  <a:schemeClr val="dk2"/>
                </a:solidFill>
                <a:latin typeface="Lexend Exa"/>
                <a:ea typeface="Lexend Exa"/>
                <a:cs typeface="Lexend Exa"/>
                <a:sym typeface="Lexend Exa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/>
        </p:txBody>
      </p:sp>
      <p:sp>
        <p:nvSpPr>
          <p:cNvPr id="171" name="Google Shape;171;p22"/>
          <p:cNvSpPr txBox="1"/>
          <p:nvPr>
            <p:ph idx="6" type="subTitle"/>
          </p:nvPr>
        </p:nvSpPr>
        <p:spPr>
          <a:xfrm>
            <a:off x="1101175" y="4076400"/>
            <a:ext cx="1986000" cy="527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  <p:sp>
        <p:nvSpPr>
          <p:cNvPr id="172" name="Google Shape;172;p22"/>
          <p:cNvSpPr txBox="1"/>
          <p:nvPr>
            <p:ph idx="7" type="title"/>
          </p:nvPr>
        </p:nvSpPr>
        <p:spPr>
          <a:xfrm>
            <a:off x="3578947" y="3708600"/>
            <a:ext cx="1986000" cy="367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1800">
                <a:solidFill>
                  <a:schemeClr val="dk2"/>
                </a:solidFill>
                <a:latin typeface="Lexend Exa"/>
                <a:ea typeface="Lexend Exa"/>
                <a:cs typeface="Lexend Exa"/>
                <a:sym typeface="Lexend Exa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/>
        </p:txBody>
      </p:sp>
      <p:sp>
        <p:nvSpPr>
          <p:cNvPr id="173" name="Google Shape;173;p22"/>
          <p:cNvSpPr txBox="1"/>
          <p:nvPr>
            <p:ph idx="8" type="subTitle"/>
          </p:nvPr>
        </p:nvSpPr>
        <p:spPr>
          <a:xfrm>
            <a:off x="3578947" y="4076400"/>
            <a:ext cx="1986000" cy="527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  <p:sp>
        <p:nvSpPr>
          <p:cNvPr id="174" name="Google Shape;174;p22"/>
          <p:cNvSpPr txBox="1"/>
          <p:nvPr>
            <p:ph idx="9" type="title"/>
          </p:nvPr>
        </p:nvSpPr>
        <p:spPr>
          <a:xfrm>
            <a:off x="6056727" y="1915250"/>
            <a:ext cx="1986000" cy="367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1800">
                <a:solidFill>
                  <a:schemeClr val="dk2"/>
                </a:solidFill>
                <a:latin typeface="Lexend Exa"/>
                <a:ea typeface="Lexend Exa"/>
                <a:cs typeface="Lexend Exa"/>
                <a:sym typeface="Lexend Exa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/>
        </p:txBody>
      </p:sp>
      <p:sp>
        <p:nvSpPr>
          <p:cNvPr id="175" name="Google Shape;175;p22"/>
          <p:cNvSpPr txBox="1"/>
          <p:nvPr>
            <p:ph idx="13" type="subTitle"/>
          </p:nvPr>
        </p:nvSpPr>
        <p:spPr>
          <a:xfrm>
            <a:off x="6056725" y="2283050"/>
            <a:ext cx="1986000" cy="527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  <p:sp>
        <p:nvSpPr>
          <p:cNvPr id="176" name="Google Shape;176;p22"/>
          <p:cNvSpPr txBox="1"/>
          <p:nvPr>
            <p:ph idx="14" type="title"/>
          </p:nvPr>
        </p:nvSpPr>
        <p:spPr>
          <a:xfrm>
            <a:off x="6056725" y="3708600"/>
            <a:ext cx="1986000" cy="367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1800">
                <a:solidFill>
                  <a:schemeClr val="dk2"/>
                </a:solidFill>
                <a:latin typeface="Lexend Exa"/>
                <a:ea typeface="Lexend Exa"/>
                <a:cs typeface="Lexend Exa"/>
                <a:sym typeface="Lexend Exa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/>
        </p:txBody>
      </p:sp>
      <p:sp>
        <p:nvSpPr>
          <p:cNvPr id="177" name="Google Shape;177;p22"/>
          <p:cNvSpPr txBox="1"/>
          <p:nvPr>
            <p:ph idx="15" type="subTitle"/>
          </p:nvPr>
        </p:nvSpPr>
        <p:spPr>
          <a:xfrm>
            <a:off x="6056725" y="4076400"/>
            <a:ext cx="1986000" cy="527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Numbers and text">
  <p:cSld name="CUSTOM_8">
    <p:spTree>
      <p:nvGrpSpPr>
        <p:cNvPr id="178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p23"/>
          <p:cNvSpPr/>
          <p:nvPr/>
        </p:nvSpPr>
        <p:spPr>
          <a:xfrm flipH="1" rot="-5400000">
            <a:off x="-280200" y="998100"/>
            <a:ext cx="4244700" cy="3147300"/>
          </a:xfrm>
          <a:prstGeom prst="wave">
            <a:avLst>
              <a:gd fmla="val 8291" name="adj1"/>
              <a:gd fmla="val 0" name="adj2"/>
            </a:avLst>
          </a:prstGeom>
          <a:solidFill>
            <a:schemeClr val="lt1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0" name="Google Shape;180;p23"/>
          <p:cNvSpPr/>
          <p:nvPr/>
        </p:nvSpPr>
        <p:spPr>
          <a:xfrm flipH="1" rot="-5400000">
            <a:off x="2449650" y="998100"/>
            <a:ext cx="4244700" cy="3147300"/>
          </a:xfrm>
          <a:prstGeom prst="wave">
            <a:avLst>
              <a:gd fmla="val 8291" name="adj1"/>
              <a:gd fmla="val 0" name="adj2"/>
            </a:avLst>
          </a:prstGeom>
          <a:solidFill>
            <a:schemeClr val="lt1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1" name="Google Shape;181;p23"/>
          <p:cNvSpPr/>
          <p:nvPr/>
        </p:nvSpPr>
        <p:spPr>
          <a:xfrm flipH="1" rot="-5400000">
            <a:off x="5179500" y="998100"/>
            <a:ext cx="4244700" cy="3147300"/>
          </a:xfrm>
          <a:prstGeom prst="wave">
            <a:avLst>
              <a:gd fmla="val 8291" name="adj1"/>
              <a:gd fmla="val 0" name="adj2"/>
            </a:avLst>
          </a:prstGeom>
          <a:solidFill>
            <a:schemeClr val="lt1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2" name="Google Shape;182;p23"/>
          <p:cNvSpPr/>
          <p:nvPr/>
        </p:nvSpPr>
        <p:spPr>
          <a:xfrm>
            <a:off x="105162" y="282590"/>
            <a:ext cx="1215900" cy="1215900"/>
          </a:xfrm>
          <a:prstGeom prst="ellipse">
            <a:avLst/>
          </a:prstGeom>
          <a:solidFill>
            <a:schemeClr val="lt1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3" name="Google Shape;183;p23"/>
          <p:cNvSpPr/>
          <p:nvPr/>
        </p:nvSpPr>
        <p:spPr>
          <a:xfrm>
            <a:off x="7822962" y="3644990"/>
            <a:ext cx="1215900" cy="1215900"/>
          </a:xfrm>
          <a:prstGeom prst="ellipse">
            <a:avLst/>
          </a:prstGeom>
          <a:solidFill>
            <a:schemeClr val="lt1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4" name="Google Shape;184;p23"/>
          <p:cNvSpPr txBox="1"/>
          <p:nvPr>
            <p:ph hasCustomPrompt="1" type="title"/>
          </p:nvPr>
        </p:nvSpPr>
        <p:spPr>
          <a:xfrm>
            <a:off x="713100" y="1887900"/>
            <a:ext cx="2258100" cy="768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41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  <p:sp>
        <p:nvSpPr>
          <p:cNvPr id="185" name="Google Shape;185;p23"/>
          <p:cNvSpPr txBox="1"/>
          <p:nvPr>
            <p:ph idx="1" type="subTitle"/>
          </p:nvPr>
        </p:nvSpPr>
        <p:spPr>
          <a:xfrm>
            <a:off x="713100" y="2656802"/>
            <a:ext cx="2258100" cy="598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T Sans"/>
              <a:buNone/>
              <a:defRPr sz="16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9pPr>
          </a:lstStyle>
          <a:p/>
        </p:txBody>
      </p:sp>
      <p:sp>
        <p:nvSpPr>
          <p:cNvPr id="186" name="Google Shape;186;p23"/>
          <p:cNvSpPr txBox="1"/>
          <p:nvPr>
            <p:ph hasCustomPrompt="1" idx="2" type="title"/>
          </p:nvPr>
        </p:nvSpPr>
        <p:spPr>
          <a:xfrm>
            <a:off x="3442950" y="1887890"/>
            <a:ext cx="2258100" cy="768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41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  <p:sp>
        <p:nvSpPr>
          <p:cNvPr id="187" name="Google Shape;187;p23"/>
          <p:cNvSpPr txBox="1"/>
          <p:nvPr>
            <p:ph idx="3" type="subTitle"/>
          </p:nvPr>
        </p:nvSpPr>
        <p:spPr>
          <a:xfrm>
            <a:off x="3442950" y="2656776"/>
            <a:ext cx="2258100" cy="598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T Sans"/>
              <a:buNone/>
              <a:defRPr sz="16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9pPr>
          </a:lstStyle>
          <a:p/>
        </p:txBody>
      </p:sp>
      <p:sp>
        <p:nvSpPr>
          <p:cNvPr id="188" name="Google Shape;188;p23"/>
          <p:cNvSpPr txBox="1"/>
          <p:nvPr>
            <p:ph hasCustomPrompt="1" idx="4" type="title"/>
          </p:nvPr>
        </p:nvSpPr>
        <p:spPr>
          <a:xfrm>
            <a:off x="6172800" y="1887896"/>
            <a:ext cx="2258100" cy="768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41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  <p:sp>
        <p:nvSpPr>
          <p:cNvPr id="189" name="Google Shape;189;p23"/>
          <p:cNvSpPr txBox="1"/>
          <p:nvPr>
            <p:ph idx="5" type="subTitle"/>
          </p:nvPr>
        </p:nvSpPr>
        <p:spPr>
          <a:xfrm>
            <a:off x="6172800" y="2656773"/>
            <a:ext cx="2258100" cy="598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T Sans"/>
              <a:buNone/>
              <a:defRPr sz="16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 1">
  <p:cSld name="CUSTOM_11">
    <p:spTree>
      <p:nvGrpSpPr>
        <p:cNvPr id="190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24"/>
          <p:cNvSpPr/>
          <p:nvPr/>
        </p:nvSpPr>
        <p:spPr>
          <a:xfrm>
            <a:off x="8430912" y="373115"/>
            <a:ext cx="1215900" cy="1215900"/>
          </a:xfrm>
          <a:prstGeom prst="ellipse">
            <a:avLst/>
          </a:prstGeom>
          <a:solidFill>
            <a:schemeClr val="lt1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2" name="Google Shape;192;p24"/>
          <p:cNvSpPr/>
          <p:nvPr/>
        </p:nvSpPr>
        <p:spPr>
          <a:xfrm>
            <a:off x="-484888" y="3554465"/>
            <a:ext cx="1215900" cy="1215900"/>
          </a:xfrm>
          <a:prstGeom prst="ellipse">
            <a:avLst/>
          </a:prstGeom>
          <a:solidFill>
            <a:schemeClr val="lt1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3" name="Google Shape;193;p24"/>
          <p:cNvSpPr/>
          <p:nvPr/>
        </p:nvSpPr>
        <p:spPr>
          <a:xfrm flipH="1" rot="-5400000">
            <a:off x="1926000" y="-2177700"/>
            <a:ext cx="5292000" cy="9609300"/>
          </a:xfrm>
          <a:prstGeom prst="wave">
            <a:avLst>
              <a:gd fmla="val 4007" name="adj1"/>
              <a:gd fmla="val 0" name="adj2"/>
            </a:avLst>
          </a:prstGeom>
          <a:solidFill>
            <a:schemeClr val="lt1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4" name="Google Shape;194;p24"/>
          <p:cNvSpPr txBox="1"/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 2">
  <p:cSld name="CUSTOM_11_1">
    <p:spTree>
      <p:nvGrpSpPr>
        <p:cNvPr id="195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p25"/>
          <p:cNvSpPr/>
          <p:nvPr/>
        </p:nvSpPr>
        <p:spPr>
          <a:xfrm rot="-5400000">
            <a:off x="1341163" y="-123662"/>
            <a:ext cx="1089000" cy="1089000"/>
          </a:xfrm>
          <a:prstGeom prst="ellipse">
            <a:avLst/>
          </a:prstGeom>
          <a:solidFill>
            <a:schemeClr val="lt1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7" name="Google Shape;197;p25"/>
          <p:cNvSpPr/>
          <p:nvPr/>
        </p:nvSpPr>
        <p:spPr>
          <a:xfrm flipH="1" rot="10800000">
            <a:off x="-98400" y="-693300"/>
            <a:ext cx="9340800" cy="6530100"/>
          </a:xfrm>
          <a:prstGeom prst="wave">
            <a:avLst>
              <a:gd fmla="val 8291" name="adj1"/>
              <a:gd fmla="val 0" name="adj2"/>
            </a:avLst>
          </a:prstGeom>
          <a:solidFill>
            <a:schemeClr val="lt1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8" name="Google Shape;198;p25"/>
          <p:cNvSpPr/>
          <p:nvPr/>
        </p:nvSpPr>
        <p:spPr>
          <a:xfrm rot="-5400000">
            <a:off x="7298113" y="4665788"/>
            <a:ext cx="1089000" cy="1089000"/>
          </a:xfrm>
          <a:prstGeom prst="ellipse">
            <a:avLst/>
          </a:prstGeom>
          <a:solidFill>
            <a:schemeClr val="lt1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9" name="Google Shape;199;p25"/>
          <p:cNvSpPr txBox="1"/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hanks">
  <p:cSld name="CUSTOM_3">
    <p:spTree>
      <p:nvGrpSpPr>
        <p:cNvPr id="200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p26"/>
          <p:cNvSpPr/>
          <p:nvPr/>
        </p:nvSpPr>
        <p:spPr>
          <a:xfrm flipH="1" rot="10800000">
            <a:off x="6003429" y="2571750"/>
            <a:ext cx="3424800" cy="3424800"/>
          </a:xfrm>
          <a:prstGeom prst="ellipse">
            <a:avLst/>
          </a:prstGeom>
          <a:solidFill>
            <a:schemeClr val="lt1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2" name="Google Shape;202;p26"/>
          <p:cNvSpPr/>
          <p:nvPr/>
        </p:nvSpPr>
        <p:spPr>
          <a:xfrm rot="-5400000">
            <a:off x="357750" y="-971451"/>
            <a:ext cx="8428500" cy="7662900"/>
          </a:xfrm>
          <a:prstGeom prst="wave">
            <a:avLst>
              <a:gd fmla="val 8291" name="adj1"/>
              <a:gd fmla="val 0" name="adj2"/>
            </a:avLst>
          </a:prstGeom>
          <a:solidFill>
            <a:schemeClr val="lt1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3" name="Google Shape;203;p26"/>
          <p:cNvSpPr/>
          <p:nvPr/>
        </p:nvSpPr>
        <p:spPr>
          <a:xfrm flipH="1" rot="10800000">
            <a:off x="-883200" y="182361"/>
            <a:ext cx="3424800" cy="3424800"/>
          </a:xfrm>
          <a:prstGeom prst="ellipse">
            <a:avLst/>
          </a:prstGeom>
          <a:solidFill>
            <a:schemeClr val="lt1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4" name="Google Shape;204;p26"/>
          <p:cNvSpPr txBox="1"/>
          <p:nvPr>
            <p:ph type="title"/>
          </p:nvPr>
        </p:nvSpPr>
        <p:spPr>
          <a:xfrm>
            <a:off x="2932050" y="539400"/>
            <a:ext cx="3279900" cy="873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 sz="5000"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/>
        </p:txBody>
      </p:sp>
      <p:sp>
        <p:nvSpPr>
          <p:cNvPr id="205" name="Google Shape;205;p26"/>
          <p:cNvSpPr txBox="1"/>
          <p:nvPr>
            <p:ph idx="1" type="subTitle"/>
          </p:nvPr>
        </p:nvSpPr>
        <p:spPr>
          <a:xfrm>
            <a:off x="2932050" y="2487352"/>
            <a:ext cx="3279900" cy="768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  <p:sp>
        <p:nvSpPr>
          <p:cNvPr id="206" name="Google Shape;206;p26"/>
          <p:cNvSpPr txBox="1"/>
          <p:nvPr>
            <p:ph idx="2" type="subTitle"/>
          </p:nvPr>
        </p:nvSpPr>
        <p:spPr>
          <a:xfrm>
            <a:off x="2932050" y="2078427"/>
            <a:ext cx="3279900" cy="408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  <p:sp>
        <p:nvSpPr>
          <p:cNvPr id="207" name="Google Shape;207;p26"/>
          <p:cNvSpPr txBox="1"/>
          <p:nvPr/>
        </p:nvSpPr>
        <p:spPr>
          <a:xfrm>
            <a:off x="2932050" y="3410803"/>
            <a:ext cx="32799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CREDITS: This presentation template was created by </a:t>
            </a:r>
            <a:r>
              <a:rPr b="1" lang="en" sz="1200">
                <a:solidFill>
                  <a:schemeClr val="dk1"/>
                </a:solidFill>
                <a:uFill>
                  <a:noFill/>
                </a:uFill>
                <a:latin typeface="Lato"/>
                <a:ea typeface="Lato"/>
                <a:cs typeface="Lato"/>
                <a:sym typeface="Lato"/>
                <a:hlinkClick r:id="rId2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Slidesgo</a:t>
            </a:r>
            <a:r>
              <a:rPr lang="en" sz="12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, including icons by </a:t>
            </a:r>
            <a:r>
              <a:rPr b="1" lang="en" sz="1200">
                <a:solidFill>
                  <a:schemeClr val="dk1"/>
                </a:solidFill>
                <a:uFill>
                  <a:noFill/>
                </a:uFill>
                <a:latin typeface="Lato"/>
                <a:ea typeface="Lato"/>
                <a:cs typeface="Lato"/>
                <a:sym typeface="Lato"/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Flaticon</a:t>
            </a:r>
            <a:r>
              <a:rPr lang="en" sz="12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, infographics and  images by </a:t>
            </a:r>
            <a:r>
              <a:rPr b="1" lang="en" sz="1200">
                <a:solidFill>
                  <a:schemeClr val="dk1"/>
                </a:solidFill>
                <a:uFill>
                  <a:noFill/>
                </a:uFill>
                <a:latin typeface="Lato"/>
                <a:ea typeface="Lato"/>
                <a:cs typeface="Lato"/>
                <a:sym typeface="Lato"/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Freepik</a:t>
            </a:r>
            <a:endParaRPr b="1" sz="120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ackground">
  <p:cSld name="CUSTOM_9">
    <p:spTree>
      <p:nvGrpSpPr>
        <p:cNvPr id="208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p27"/>
          <p:cNvSpPr/>
          <p:nvPr/>
        </p:nvSpPr>
        <p:spPr>
          <a:xfrm rot="5400000">
            <a:off x="6713837" y="4239862"/>
            <a:ext cx="1089000" cy="1089000"/>
          </a:xfrm>
          <a:prstGeom prst="ellipse">
            <a:avLst/>
          </a:prstGeom>
          <a:solidFill>
            <a:schemeClr val="lt1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0" name="Google Shape;210;p27"/>
          <p:cNvSpPr/>
          <p:nvPr/>
        </p:nvSpPr>
        <p:spPr>
          <a:xfrm flipH="1">
            <a:off x="-98400" y="-631600"/>
            <a:ext cx="9340800" cy="6530100"/>
          </a:xfrm>
          <a:prstGeom prst="wave">
            <a:avLst>
              <a:gd fmla="val 8291" name="adj1"/>
              <a:gd fmla="val 0" name="adj2"/>
            </a:avLst>
          </a:prstGeom>
          <a:solidFill>
            <a:schemeClr val="lt1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1" name="Google Shape;211;p27"/>
          <p:cNvSpPr/>
          <p:nvPr/>
        </p:nvSpPr>
        <p:spPr>
          <a:xfrm rot="5400000">
            <a:off x="756887" y="-549588"/>
            <a:ext cx="1089000" cy="1089000"/>
          </a:xfrm>
          <a:prstGeom prst="ellipse">
            <a:avLst/>
          </a:prstGeom>
          <a:solidFill>
            <a:schemeClr val="lt1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ackground 1">
  <p:cSld name="CUSTOM_9_1">
    <p:spTree>
      <p:nvGrpSpPr>
        <p:cNvPr id="212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p28"/>
          <p:cNvSpPr/>
          <p:nvPr/>
        </p:nvSpPr>
        <p:spPr>
          <a:xfrm flipH="1" rot="-5400000">
            <a:off x="1867971" y="-1726275"/>
            <a:ext cx="5641500" cy="8697300"/>
          </a:xfrm>
          <a:prstGeom prst="wave">
            <a:avLst>
              <a:gd fmla="val 4562" name="adj1"/>
              <a:gd fmla="val 0" name="adj2"/>
            </a:avLst>
          </a:prstGeom>
          <a:solidFill>
            <a:schemeClr val="lt1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4" name="Google Shape;214;p28"/>
          <p:cNvSpPr/>
          <p:nvPr/>
        </p:nvSpPr>
        <p:spPr>
          <a:xfrm>
            <a:off x="-258738" y="539390"/>
            <a:ext cx="1215900" cy="1215900"/>
          </a:xfrm>
          <a:prstGeom prst="ellipse">
            <a:avLst/>
          </a:prstGeom>
          <a:solidFill>
            <a:schemeClr val="lt1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5" name="Google Shape;215;p28"/>
          <p:cNvSpPr/>
          <p:nvPr/>
        </p:nvSpPr>
        <p:spPr>
          <a:xfrm>
            <a:off x="8377487" y="2615890"/>
            <a:ext cx="1215900" cy="1215900"/>
          </a:xfrm>
          <a:prstGeom prst="ellipse">
            <a:avLst/>
          </a:prstGeom>
          <a:solidFill>
            <a:schemeClr val="lt1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219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p30"/>
          <p:cNvSpPr/>
          <p:nvPr/>
        </p:nvSpPr>
        <p:spPr>
          <a:xfrm>
            <a:off x="-189000" y="3649438"/>
            <a:ext cx="3424800" cy="3424800"/>
          </a:xfrm>
          <a:prstGeom prst="ellipse">
            <a:avLst/>
          </a:prstGeom>
          <a:solidFill>
            <a:schemeClr val="lt1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1" name="Google Shape;221;p30"/>
          <p:cNvSpPr/>
          <p:nvPr/>
        </p:nvSpPr>
        <p:spPr>
          <a:xfrm flipH="1" rot="-5400000">
            <a:off x="357750" y="-1908400"/>
            <a:ext cx="8428500" cy="7662900"/>
          </a:xfrm>
          <a:prstGeom prst="wave">
            <a:avLst>
              <a:gd fmla="val 8291" name="adj1"/>
              <a:gd fmla="val 0" name="adj2"/>
            </a:avLst>
          </a:prstGeom>
          <a:solidFill>
            <a:schemeClr val="lt1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2" name="Google Shape;222;p30"/>
          <p:cNvSpPr/>
          <p:nvPr/>
        </p:nvSpPr>
        <p:spPr>
          <a:xfrm>
            <a:off x="6602404" y="-1847651"/>
            <a:ext cx="3424800" cy="3424800"/>
          </a:xfrm>
          <a:prstGeom prst="ellipse">
            <a:avLst/>
          </a:prstGeom>
          <a:solidFill>
            <a:schemeClr val="lt1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3" name="Google Shape;223;p30"/>
          <p:cNvSpPr txBox="1"/>
          <p:nvPr>
            <p:ph type="ctrTitle"/>
          </p:nvPr>
        </p:nvSpPr>
        <p:spPr>
          <a:xfrm>
            <a:off x="1777650" y="1037300"/>
            <a:ext cx="5588700" cy="2553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500"/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9pPr>
          </a:lstStyle>
          <a:p/>
        </p:txBody>
      </p:sp>
      <p:sp>
        <p:nvSpPr>
          <p:cNvPr id="224" name="Google Shape;224;p30"/>
          <p:cNvSpPr txBox="1"/>
          <p:nvPr>
            <p:ph idx="1" type="subTitle"/>
          </p:nvPr>
        </p:nvSpPr>
        <p:spPr>
          <a:xfrm>
            <a:off x="2541600" y="3779225"/>
            <a:ext cx="4060800" cy="475800"/>
          </a:xfrm>
          <a:prstGeom prst="rect">
            <a:avLst/>
          </a:prstGeom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/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225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p31"/>
          <p:cNvSpPr/>
          <p:nvPr/>
        </p:nvSpPr>
        <p:spPr>
          <a:xfrm>
            <a:off x="1327950" y="539400"/>
            <a:ext cx="6488100" cy="4242000"/>
          </a:xfrm>
          <a:prstGeom prst="wave">
            <a:avLst>
              <a:gd fmla="val 10100" name="adj1"/>
              <a:gd fmla="val 0" name="adj2"/>
            </a:avLst>
          </a:prstGeom>
          <a:solidFill>
            <a:schemeClr val="lt1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227" name="Google Shape;227;p31"/>
          <p:cNvGrpSpPr/>
          <p:nvPr/>
        </p:nvGrpSpPr>
        <p:grpSpPr>
          <a:xfrm>
            <a:off x="-5459925" y="539400"/>
            <a:ext cx="6488100" cy="4242000"/>
            <a:chOff x="-5459925" y="539400"/>
            <a:chExt cx="6488100" cy="4242000"/>
          </a:xfrm>
        </p:grpSpPr>
        <p:sp>
          <p:nvSpPr>
            <p:cNvPr id="228" name="Google Shape;228;p31"/>
            <p:cNvSpPr/>
            <p:nvPr/>
          </p:nvSpPr>
          <p:spPr>
            <a:xfrm>
              <a:off x="-5459925" y="539400"/>
              <a:ext cx="6488100" cy="4242000"/>
            </a:xfrm>
            <a:prstGeom prst="wave">
              <a:avLst>
                <a:gd fmla="val 10100" name="adj1"/>
                <a:gd fmla="val 0" name="adj2"/>
              </a:avLst>
            </a:prstGeom>
            <a:solidFill>
              <a:schemeClr val="lt1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9" name="Google Shape;229;p31"/>
            <p:cNvSpPr/>
            <p:nvPr/>
          </p:nvSpPr>
          <p:spPr>
            <a:xfrm>
              <a:off x="-911700" y="2653412"/>
              <a:ext cx="1624800" cy="1624800"/>
            </a:xfrm>
            <a:prstGeom prst="ellipse">
              <a:avLst/>
            </a:prstGeom>
            <a:solidFill>
              <a:schemeClr val="lt1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30" name="Google Shape;230;p31"/>
          <p:cNvGrpSpPr/>
          <p:nvPr/>
        </p:nvGrpSpPr>
        <p:grpSpPr>
          <a:xfrm>
            <a:off x="8115825" y="539400"/>
            <a:ext cx="6488100" cy="4242000"/>
            <a:chOff x="8115825" y="539400"/>
            <a:chExt cx="6488100" cy="4242000"/>
          </a:xfrm>
        </p:grpSpPr>
        <p:sp>
          <p:nvSpPr>
            <p:cNvPr id="231" name="Google Shape;231;p31"/>
            <p:cNvSpPr/>
            <p:nvPr/>
          </p:nvSpPr>
          <p:spPr>
            <a:xfrm>
              <a:off x="8115825" y="539400"/>
              <a:ext cx="6488100" cy="4242000"/>
            </a:xfrm>
            <a:prstGeom prst="wave">
              <a:avLst>
                <a:gd fmla="val 10100" name="adj1"/>
                <a:gd fmla="val 0" name="adj2"/>
              </a:avLst>
            </a:prstGeom>
            <a:solidFill>
              <a:schemeClr val="lt1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2" name="Google Shape;232;p31"/>
            <p:cNvSpPr/>
            <p:nvPr/>
          </p:nvSpPr>
          <p:spPr>
            <a:xfrm>
              <a:off x="8430900" y="865287"/>
              <a:ext cx="1624800" cy="1624800"/>
            </a:xfrm>
            <a:prstGeom prst="ellipse">
              <a:avLst/>
            </a:prstGeom>
            <a:solidFill>
              <a:schemeClr val="lt1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233" name="Google Shape;233;p31"/>
          <p:cNvSpPr txBox="1"/>
          <p:nvPr>
            <p:ph type="title"/>
          </p:nvPr>
        </p:nvSpPr>
        <p:spPr>
          <a:xfrm>
            <a:off x="3715125" y="1702050"/>
            <a:ext cx="3644100" cy="1401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3600"/>
              <a:buNone/>
              <a:defRPr sz="5000"/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234" name="Google Shape;234;p31"/>
          <p:cNvSpPr txBox="1"/>
          <p:nvPr>
            <p:ph hasCustomPrompt="1" idx="2" type="title"/>
          </p:nvPr>
        </p:nvSpPr>
        <p:spPr>
          <a:xfrm>
            <a:off x="1698425" y="2239575"/>
            <a:ext cx="16248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>
                <a:latin typeface="Lexend Exa"/>
                <a:ea typeface="Lexend Exa"/>
                <a:cs typeface="Lexend Exa"/>
                <a:sym typeface="Lexend Exa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  <p:sp>
        <p:nvSpPr>
          <p:cNvPr id="235" name="Google Shape;235;p31"/>
          <p:cNvSpPr txBox="1"/>
          <p:nvPr>
            <p:ph idx="1" type="subTitle"/>
          </p:nvPr>
        </p:nvSpPr>
        <p:spPr>
          <a:xfrm>
            <a:off x="3715125" y="3103488"/>
            <a:ext cx="3644100" cy="515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4"/>
          <p:cNvSpPr/>
          <p:nvPr/>
        </p:nvSpPr>
        <p:spPr>
          <a:xfrm flipH="1" rot="-5400000">
            <a:off x="1341163" y="4239862"/>
            <a:ext cx="1089000" cy="1089000"/>
          </a:xfrm>
          <a:prstGeom prst="ellipse">
            <a:avLst/>
          </a:prstGeom>
          <a:solidFill>
            <a:schemeClr val="lt1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" name="Google Shape;27;p4"/>
          <p:cNvSpPr/>
          <p:nvPr/>
        </p:nvSpPr>
        <p:spPr>
          <a:xfrm>
            <a:off x="-98400" y="-631600"/>
            <a:ext cx="9340800" cy="6530100"/>
          </a:xfrm>
          <a:prstGeom prst="wave">
            <a:avLst>
              <a:gd fmla="val 8291" name="adj1"/>
              <a:gd fmla="val 0" name="adj2"/>
            </a:avLst>
          </a:prstGeom>
          <a:solidFill>
            <a:schemeClr val="lt1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" name="Google Shape;28;p4"/>
          <p:cNvSpPr/>
          <p:nvPr/>
        </p:nvSpPr>
        <p:spPr>
          <a:xfrm flipH="1" rot="-5400000">
            <a:off x="7298113" y="-549588"/>
            <a:ext cx="1089000" cy="1089000"/>
          </a:xfrm>
          <a:prstGeom prst="ellipse">
            <a:avLst/>
          </a:prstGeom>
          <a:solidFill>
            <a:schemeClr val="lt1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" name="Google Shape;29;p4"/>
          <p:cNvSpPr txBox="1"/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/>
        </p:txBody>
      </p:sp>
      <p:sp>
        <p:nvSpPr>
          <p:cNvPr id="30" name="Google Shape;30;p4"/>
          <p:cNvSpPr txBox="1"/>
          <p:nvPr>
            <p:ph idx="1" type="body"/>
          </p:nvPr>
        </p:nvSpPr>
        <p:spPr>
          <a:xfrm>
            <a:off x="720000" y="1084775"/>
            <a:ext cx="7704000" cy="3519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304800" lvl="0" marL="457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AutoNum type="arabicPeriod"/>
              <a:defRPr sz="1200"/>
            </a:lvl1pPr>
            <a:lvl2pPr indent="-304800" lvl="1" marL="9144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/>
            </a:lvl2pPr>
            <a:lvl3pPr indent="-304800" lvl="2" marL="13716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/>
            </a:lvl3pPr>
            <a:lvl4pPr indent="-304800" lvl="3" marL="1828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/>
            </a:lvl4pPr>
            <a:lvl5pPr indent="-304800" lvl="4" marL="22860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/>
            </a:lvl5pPr>
            <a:lvl6pPr indent="-304800" lvl="5" marL="27432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/>
            </a:lvl6pPr>
            <a:lvl7pPr indent="-304800" lvl="6" marL="32004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/>
            </a:lvl7pPr>
            <a:lvl8pPr indent="-304800" lvl="7" marL="36576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/>
            </a:lvl8pPr>
            <a:lvl9pPr indent="-304800" lvl="8" marL="4114800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236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p32"/>
          <p:cNvSpPr/>
          <p:nvPr/>
        </p:nvSpPr>
        <p:spPr>
          <a:xfrm flipH="1" rot="-5400000">
            <a:off x="1341163" y="4239862"/>
            <a:ext cx="1089000" cy="1089000"/>
          </a:xfrm>
          <a:prstGeom prst="ellipse">
            <a:avLst/>
          </a:prstGeom>
          <a:solidFill>
            <a:schemeClr val="lt1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8" name="Google Shape;238;p32"/>
          <p:cNvSpPr/>
          <p:nvPr/>
        </p:nvSpPr>
        <p:spPr>
          <a:xfrm>
            <a:off x="-98400" y="-631600"/>
            <a:ext cx="9340800" cy="6530100"/>
          </a:xfrm>
          <a:prstGeom prst="wave">
            <a:avLst>
              <a:gd fmla="val 8291" name="adj1"/>
              <a:gd fmla="val 0" name="adj2"/>
            </a:avLst>
          </a:prstGeom>
          <a:solidFill>
            <a:schemeClr val="lt1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9" name="Google Shape;239;p32"/>
          <p:cNvSpPr/>
          <p:nvPr/>
        </p:nvSpPr>
        <p:spPr>
          <a:xfrm flipH="1" rot="-5400000">
            <a:off x="7298113" y="-549588"/>
            <a:ext cx="1089000" cy="1089000"/>
          </a:xfrm>
          <a:prstGeom prst="ellipse">
            <a:avLst/>
          </a:prstGeom>
          <a:solidFill>
            <a:schemeClr val="lt1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0" name="Google Shape;240;p32"/>
          <p:cNvSpPr txBox="1"/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/>
        </p:txBody>
      </p:sp>
      <p:sp>
        <p:nvSpPr>
          <p:cNvPr id="241" name="Google Shape;241;p32"/>
          <p:cNvSpPr txBox="1"/>
          <p:nvPr>
            <p:ph idx="1" type="body"/>
          </p:nvPr>
        </p:nvSpPr>
        <p:spPr>
          <a:xfrm>
            <a:off x="720000" y="1084775"/>
            <a:ext cx="7704000" cy="3519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304800" lvl="0" marL="457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AutoNum type="arabicPeriod"/>
              <a:defRPr sz="1200"/>
            </a:lvl1pPr>
            <a:lvl2pPr indent="-304800" lvl="1" marL="9144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/>
            </a:lvl2pPr>
            <a:lvl3pPr indent="-304800" lvl="2" marL="13716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/>
            </a:lvl3pPr>
            <a:lvl4pPr indent="-304800" lvl="3" marL="1828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/>
            </a:lvl4pPr>
            <a:lvl5pPr indent="-304800" lvl="4" marL="22860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/>
            </a:lvl5pPr>
            <a:lvl6pPr indent="-304800" lvl="5" marL="27432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/>
            </a:lvl6pPr>
            <a:lvl7pPr indent="-304800" lvl="6" marL="32004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/>
            </a:lvl7pPr>
            <a:lvl8pPr indent="-304800" lvl="7" marL="36576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/>
            </a:lvl8pPr>
            <a:lvl9pPr indent="-304800" lvl="8" marL="4114800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42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p33"/>
          <p:cNvSpPr/>
          <p:nvPr/>
        </p:nvSpPr>
        <p:spPr>
          <a:xfrm>
            <a:off x="-1101700" y="2612921"/>
            <a:ext cx="2489100" cy="2489400"/>
          </a:xfrm>
          <a:prstGeom prst="ellipse">
            <a:avLst/>
          </a:prstGeom>
          <a:solidFill>
            <a:schemeClr val="lt1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4" name="Google Shape;244;p33"/>
          <p:cNvSpPr/>
          <p:nvPr/>
        </p:nvSpPr>
        <p:spPr>
          <a:xfrm>
            <a:off x="7756575" y="41171"/>
            <a:ext cx="2489100" cy="2489400"/>
          </a:xfrm>
          <a:prstGeom prst="ellipse">
            <a:avLst/>
          </a:prstGeom>
          <a:solidFill>
            <a:schemeClr val="lt1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5" name="Google Shape;245;p33"/>
          <p:cNvSpPr/>
          <p:nvPr/>
        </p:nvSpPr>
        <p:spPr>
          <a:xfrm flipH="1" rot="-5400000">
            <a:off x="-20862" y="452900"/>
            <a:ext cx="5369100" cy="4265400"/>
          </a:xfrm>
          <a:prstGeom prst="wave">
            <a:avLst>
              <a:gd fmla="val 8291" name="adj1"/>
              <a:gd fmla="val 0" name="adj2"/>
            </a:avLst>
          </a:prstGeom>
          <a:solidFill>
            <a:schemeClr val="lt1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6" name="Google Shape;246;p33"/>
          <p:cNvSpPr/>
          <p:nvPr/>
        </p:nvSpPr>
        <p:spPr>
          <a:xfrm flipH="1" rot="-5400000">
            <a:off x="3796963" y="452900"/>
            <a:ext cx="5369100" cy="4265400"/>
          </a:xfrm>
          <a:prstGeom prst="wave">
            <a:avLst>
              <a:gd fmla="val 8291" name="adj1"/>
              <a:gd fmla="val 0" name="adj2"/>
            </a:avLst>
          </a:prstGeom>
          <a:solidFill>
            <a:schemeClr val="lt1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7" name="Google Shape;247;p33"/>
          <p:cNvSpPr txBox="1"/>
          <p:nvPr>
            <p:ph type="title"/>
          </p:nvPr>
        </p:nvSpPr>
        <p:spPr>
          <a:xfrm>
            <a:off x="1356563" y="2403050"/>
            <a:ext cx="2611800" cy="36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500"/>
              <a:buNone/>
              <a:defRPr b="0" sz="1800">
                <a:solidFill>
                  <a:schemeClr val="dk2"/>
                </a:solidFill>
                <a:latin typeface="Lexend Exa"/>
                <a:ea typeface="Lexend Exa"/>
                <a:cs typeface="Lexend Exa"/>
                <a:sym typeface="Lexend Exa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/>
        </p:txBody>
      </p:sp>
      <p:sp>
        <p:nvSpPr>
          <p:cNvPr id="248" name="Google Shape;248;p33"/>
          <p:cNvSpPr txBox="1"/>
          <p:nvPr>
            <p:ph idx="2" type="title"/>
          </p:nvPr>
        </p:nvSpPr>
        <p:spPr>
          <a:xfrm>
            <a:off x="5175614" y="2402925"/>
            <a:ext cx="2611800" cy="36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500"/>
              <a:buNone/>
              <a:defRPr b="0" sz="1800">
                <a:solidFill>
                  <a:schemeClr val="dk2"/>
                </a:solidFill>
                <a:latin typeface="Lexend Exa"/>
                <a:ea typeface="Lexend Exa"/>
                <a:cs typeface="Lexend Exa"/>
                <a:sym typeface="Lexend Exa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/>
        </p:txBody>
      </p:sp>
      <p:sp>
        <p:nvSpPr>
          <p:cNvPr id="249" name="Google Shape;249;p33"/>
          <p:cNvSpPr txBox="1"/>
          <p:nvPr>
            <p:ph idx="1" type="subTitle"/>
          </p:nvPr>
        </p:nvSpPr>
        <p:spPr>
          <a:xfrm>
            <a:off x="5175614" y="2768026"/>
            <a:ext cx="2611800" cy="945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b="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250" name="Google Shape;250;p33"/>
          <p:cNvSpPr txBox="1"/>
          <p:nvPr>
            <p:ph idx="3" type="subTitle"/>
          </p:nvPr>
        </p:nvSpPr>
        <p:spPr>
          <a:xfrm>
            <a:off x="1356563" y="2768026"/>
            <a:ext cx="2611800" cy="945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b="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Google Shape;252;p34"/>
          <p:cNvSpPr/>
          <p:nvPr/>
        </p:nvSpPr>
        <p:spPr>
          <a:xfrm rot="5400000">
            <a:off x="6713837" y="4239862"/>
            <a:ext cx="1089000" cy="1089000"/>
          </a:xfrm>
          <a:prstGeom prst="ellipse">
            <a:avLst/>
          </a:prstGeom>
          <a:solidFill>
            <a:schemeClr val="lt1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3" name="Google Shape;253;p34"/>
          <p:cNvSpPr/>
          <p:nvPr/>
        </p:nvSpPr>
        <p:spPr>
          <a:xfrm flipH="1">
            <a:off x="-98400" y="-631600"/>
            <a:ext cx="9340800" cy="6530100"/>
          </a:xfrm>
          <a:prstGeom prst="wave">
            <a:avLst>
              <a:gd fmla="val 8291" name="adj1"/>
              <a:gd fmla="val 0" name="adj2"/>
            </a:avLst>
          </a:prstGeom>
          <a:solidFill>
            <a:schemeClr val="lt1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4" name="Google Shape;254;p34"/>
          <p:cNvSpPr/>
          <p:nvPr/>
        </p:nvSpPr>
        <p:spPr>
          <a:xfrm rot="5400000">
            <a:off x="756887" y="-549588"/>
            <a:ext cx="1089000" cy="1089000"/>
          </a:xfrm>
          <a:prstGeom prst="ellipse">
            <a:avLst/>
          </a:prstGeom>
          <a:solidFill>
            <a:schemeClr val="lt1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5" name="Google Shape;255;p34"/>
          <p:cNvSpPr txBox="1"/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56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Google Shape;257;p35"/>
          <p:cNvSpPr txBox="1"/>
          <p:nvPr>
            <p:ph idx="1" type="body"/>
          </p:nvPr>
        </p:nvSpPr>
        <p:spPr>
          <a:xfrm>
            <a:off x="713100" y="1987500"/>
            <a:ext cx="3542700" cy="2616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317500" lvl="0" marL="457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AutoNum type="arabicPeriod"/>
              <a:defRPr/>
            </a:lvl1pPr>
            <a:lvl2pPr indent="-317500" lvl="1" marL="9144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AutoNum type="alphaLcPeriod"/>
              <a:defRPr/>
            </a:lvl2pPr>
            <a:lvl3pPr indent="-317500" lvl="2" marL="13716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AutoNum type="romanLcPeriod"/>
              <a:defRPr/>
            </a:lvl3pPr>
            <a:lvl4pPr indent="-317500" lvl="3" marL="1828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AutoNum type="arabicPeriod"/>
              <a:defRPr/>
            </a:lvl4pPr>
            <a:lvl5pPr indent="-317500" lvl="4" marL="22860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AutoNum type="alphaLcPeriod"/>
              <a:defRPr/>
            </a:lvl5pPr>
            <a:lvl6pPr indent="-317500" lvl="5" marL="27432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AutoNum type="romanLcPeriod"/>
              <a:defRPr/>
            </a:lvl6pPr>
            <a:lvl7pPr indent="-317500" lvl="6" marL="32004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AutoNum type="arabicPeriod"/>
              <a:defRPr/>
            </a:lvl7pPr>
            <a:lvl8pPr indent="-317500" lvl="7" marL="36576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AutoNum type="alphaLcPeriod"/>
              <a:defRPr/>
            </a:lvl8pPr>
            <a:lvl9pPr indent="-317500" lvl="8" marL="4114800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AutoNum type="romanLcPeriod"/>
              <a:defRPr/>
            </a:lvl9pPr>
          </a:lstStyle>
          <a:p/>
        </p:txBody>
      </p:sp>
      <p:sp>
        <p:nvSpPr>
          <p:cNvPr id="258" name="Google Shape;258;p35"/>
          <p:cNvSpPr txBox="1"/>
          <p:nvPr>
            <p:ph type="title"/>
          </p:nvPr>
        </p:nvSpPr>
        <p:spPr>
          <a:xfrm>
            <a:off x="713100" y="633900"/>
            <a:ext cx="3542700" cy="135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/>
        </p:txBody>
      </p:sp>
      <p:sp>
        <p:nvSpPr>
          <p:cNvPr id="259" name="Google Shape;259;p35"/>
          <p:cNvSpPr/>
          <p:nvPr/>
        </p:nvSpPr>
        <p:spPr>
          <a:xfrm flipH="1" rot="-5400000">
            <a:off x="4326738" y="452900"/>
            <a:ext cx="5369100" cy="4265400"/>
          </a:xfrm>
          <a:prstGeom prst="wave">
            <a:avLst>
              <a:gd fmla="val 8291" name="adj1"/>
              <a:gd fmla="val 0" name="adj2"/>
            </a:avLst>
          </a:prstGeom>
          <a:solidFill>
            <a:schemeClr val="lt1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260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Google Shape;261;p36"/>
          <p:cNvSpPr/>
          <p:nvPr/>
        </p:nvSpPr>
        <p:spPr>
          <a:xfrm>
            <a:off x="7366800" y="-323855"/>
            <a:ext cx="2283300" cy="2283300"/>
          </a:xfrm>
          <a:prstGeom prst="ellipse">
            <a:avLst/>
          </a:prstGeom>
          <a:solidFill>
            <a:schemeClr val="lt1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2" name="Google Shape;262;p36"/>
          <p:cNvSpPr/>
          <p:nvPr/>
        </p:nvSpPr>
        <p:spPr>
          <a:xfrm flipH="1" rot="5400000">
            <a:off x="1939500" y="-1407600"/>
            <a:ext cx="5265000" cy="7958700"/>
          </a:xfrm>
          <a:prstGeom prst="wave">
            <a:avLst>
              <a:gd fmla="val 5240" name="adj1"/>
              <a:gd fmla="val 0" name="adj2"/>
            </a:avLst>
          </a:prstGeom>
          <a:solidFill>
            <a:schemeClr val="lt1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3" name="Google Shape;263;p36"/>
          <p:cNvSpPr/>
          <p:nvPr/>
        </p:nvSpPr>
        <p:spPr>
          <a:xfrm>
            <a:off x="-653250" y="3462445"/>
            <a:ext cx="2283300" cy="2283300"/>
          </a:xfrm>
          <a:prstGeom prst="ellipse">
            <a:avLst/>
          </a:prstGeom>
          <a:solidFill>
            <a:schemeClr val="lt1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4" name="Google Shape;264;p36"/>
          <p:cNvSpPr txBox="1"/>
          <p:nvPr>
            <p:ph type="title"/>
          </p:nvPr>
        </p:nvSpPr>
        <p:spPr>
          <a:xfrm>
            <a:off x="682500" y="1177800"/>
            <a:ext cx="7779000" cy="2787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8600"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265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Google Shape;266;p37"/>
          <p:cNvSpPr/>
          <p:nvPr/>
        </p:nvSpPr>
        <p:spPr>
          <a:xfrm>
            <a:off x="6472675" y="2950800"/>
            <a:ext cx="3309300" cy="3309300"/>
          </a:xfrm>
          <a:prstGeom prst="ellipse">
            <a:avLst/>
          </a:prstGeom>
          <a:solidFill>
            <a:schemeClr val="lt1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7" name="Google Shape;267;p37"/>
          <p:cNvSpPr/>
          <p:nvPr/>
        </p:nvSpPr>
        <p:spPr>
          <a:xfrm>
            <a:off x="-637975" y="-358500"/>
            <a:ext cx="3309300" cy="3309300"/>
          </a:xfrm>
          <a:prstGeom prst="ellipse">
            <a:avLst/>
          </a:prstGeom>
          <a:solidFill>
            <a:schemeClr val="lt1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8" name="Google Shape;268;p37"/>
          <p:cNvSpPr/>
          <p:nvPr/>
        </p:nvSpPr>
        <p:spPr>
          <a:xfrm rot="5400000">
            <a:off x="584250" y="-1147500"/>
            <a:ext cx="7511700" cy="7254000"/>
          </a:xfrm>
          <a:prstGeom prst="wave">
            <a:avLst>
              <a:gd fmla="val 8698" name="adj1"/>
              <a:gd fmla="val 0" name="adj2"/>
            </a:avLst>
          </a:prstGeom>
          <a:solidFill>
            <a:schemeClr val="lt1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9" name="Google Shape;269;p37"/>
          <p:cNvSpPr txBox="1"/>
          <p:nvPr>
            <p:ph type="title"/>
          </p:nvPr>
        </p:nvSpPr>
        <p:spPr>
          <a:xfrm>
            <a:off x="2187150" y="1578000"/>
            <a:ext cx="47697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5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270" name="Google Shape;270;p37"/>
          <p:cNvSpPr txBox="1"/>
          <p:nvPr>
            <p:ph idx="1" type="subTitle"/>
          </p:nvPr>
        </p:nvSpPr>
        <p:spPr>
          <a:xfrm>
            <a:off x="2187150" y="2419800"/>
            <a:ext cx="4769700" cy="1145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27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Google Shape;272;p38"/>
          <p:cNvSpPr txBox="1"/>
          <p:nvPr>
            <p:ph type="title"/>
          </p:nvPr>
        </p:nvSpPr>
        <p:spPr>
          <a:xfrm>
            <a:off x="720000" y="930600"/>
            <a:ext cx="3530700" cy="3282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500"/>
              <a:buNone/>
              <a:defRPr sz="38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273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Google Shape;274;p39"/>
          <p:cNvSpPr/>
          <p:nvPr/>
        </p:nvSpPr>
        <p:spPr>
          <a:xfrm>
            <a:off x="713100" y="3698995"/>
            <a:ext cx="2283300" cy="2283300"/>
          </a:xfrm>
          <a:prstGeom prst="ellipse">
            <a:avLst/>
          </a:prstGeom>
          <a:solidFill>
            <a:schemeClr val="lt1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5" name="Google Shape;275;p39"/>
          <p:cNvSpPr/>
          <p:nvPr/>
        </p:nvSpPr>
        <p:spPr>
          <a:xfrm>
            <a:off x="713100" y="355752"/>
            <a:ext cx="7717800" cy="4609200"/>
          </a:xfrm>
          <a:prstGeom prst="wave">
            <a:avLst>
              <a:gd fmla="val 10100" name="adj1"/>
              <a:gd fmla="val 0" name="adj2"/>
            </a:avLst>
          </a:prstGeom>
          <a:solidFill>
            <a:schemeClr val="lt1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6" name="Google Shape;276;p39"/>
          <p:cNvSpPr/>
          <p:nvPr/>
        </p:nvSpPr>
        <p:spPr>
          <a:xfrm>
            <a:off x="6147600" y="-824505"/>
            <a:ext cx="2283300" cy="2283300"/>
          </a:xfrm>
          <a:prstGeom prst="ellipse">
            <a:avLst/>
          </a:prstGeom>
          <a:solidFill>
            <a:schemeClr val="lt1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7" name="Google Shape;277;p39"/>
          <p:cNvSpPr/>
          <p:nvPr/>
        </p:nvSpPr>
        <p:spPr>
          <a:xfrm>
            <a:off x="-7249800" y="355752"/>
            <a:ext cx="7717800" cy="4609200"/>
          </a:xfrm>
          <a:prstGeom prst="wave">
            <a:avLst>
              <a:gd fmla="val 10100" name="adj1"/>
              <a:gd fmla="val 0" name="adj2"/>
            </a:avLst>
          </a:prstGeom>
          <a:solidFill>
            <a:schemeClr val="lt1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8" name="Google Shape;278;p39"/>
          <p:cNvSpPr/>
          <p:nvPr/>
        </p:nvSpPr>
        <p:spPr>
          <a:xfrm>
            <a:off x="8676000" y="355752"/>
            <a:ext cx="7717800" cy="4609200"/>
          </a:xfrm>
          <a:prstGeom prst="wave">
            <a:avLst>
              <a:gd fmla="val 10100" name="adj1"/>
              <a:gd fmla="val 0" name="adj2"/>
            </a:avLst>
          </a:prstGeom>
          <a:solidFill>
            <a:schemeClr val="lt1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9" name="Google Shape;279;p39"/>
          <p:cNvSpPr txBox="1"/>
          <p:nvPr>
            <p:ph hasCustomPrompt="1" type="title"/>
          </p:nvPr>
        </p:nvSpPr>
        <p:spPr>
          <a:xfrm>
            <a:off x="1284000" y="1551750"/>
            <a:ext cx="6576000" cy="1557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9pPr>
          </a:lstStyle>
          <a:p>
            <a:r>
              <a:t>xx%</a:t>
            </a:r>
          </a:p>
        </p:txBody>
      </p:sp>
      <p:sp>
        <p:nvSpPr>
          <p:cNvPr id="280" name="Google Shape;280;p39"/>
          <p:cNvSpPr txBox="1"/>
          <p:nvPr>
            <p:ph idx="1" type="subTitle"/>
          </p:nvPr>
        </p:nvSpPr>
        <p:spPr>
          <a:xfrm>
            <a:off x="1284000" y="3108950"/>
            <a:ext cx="6576000" cy="497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3pPr>
            <a:lvl4pPr lvl="3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4pPr>
            <a:lvl5pPr lvl="4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5pPr>
            <a:lvl6pPr lvl="5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6pPr>
            <a:lvl7pPr lvl="6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7pPr>
            <a:lvl8pPr lvl="7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8pPr>
            <a:lvl9pPr lvl="8" rtl="0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600"/>
              <a:buNone/>
              <a:defRPr sz="1600"/>
            </a:lvl9pPr>
          </a:lstStyle>
          <a:p/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bg>
      <p:bgPr>
        <a:noFill/>
      </p:bgPr>
    </p:bg>
    <p:spTree>
      <p:nvGrpSpPr>
        <p:cNvPr id="281" name="Shape 28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able of contents">
  <p:cSld name="BLANK_1_1_1_1_1_1">
    <p:spTree>
      <p:nvGrpSpPr>
        <p:cNvPr id="282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Google Shape;283;p41"/>
          <p:cNvSpPr/>
          <p:nvPr/>
        </p:nvSpPr>
        <p:spPr>
          <a:xfrm>
            <a:off x="-258738" y="539390"/>
            <a:ext cx="1215900" cy="1215900"/>
          </a:xfrm>
          <a:prstGeom prst="ellipse">
            <a:avLst/>
          </a:prstGeom>
          <a:solidFill>
            <a:schemeClr val="lt1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4" name="Google Shape;284;p41"/>
          <p:cNvSpPr/>
          <p:nvPr/>
        </p:nvSpPr>
        <p:spPr>
          <a:xfrm flipH="1" rot="-5400000">
            <a:off x="461050" y="1000075"/>
            <a:ext cx="4244700" cy="4641300"/>
          </a:xfrm>
          <a:prstGeom prst="wave">
            <a:avLst>
              <a:gd fmla="val 8291" name="adj1"/>
              <a:gd fmla="val 0" name="adj2"/>
            </a:avLst>
          </a:prstGeom>
          <a:solidFill>
            <a:schemeClr val="lt1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5" name="Google Shape;285;p41"/>
          <p:cNvSpPr/>
          <p:nvPr/>
        </p:nvSpPr>
        <p:spPr>
          <a:xfrm flipH="1" rot="-5400000">
            <a:off x="4594533" y="1000075"/>
            <a:ext cx="4244700" cy="4641300"/>
          </a:xfrm>
          <a:prstGeom prst="wave">
            <a:avLst>
              <a:gd fmla="val 8291" name="adj1"/>
              <a:gd fmla="val 0" name="adj2"/>
            </a:avLst>
          </a:prstGeom>
          <a:solidFill>
            <a:schemeClr val="lt1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6" name="Google Shape;286;p41"/>
          <p:cNvSpPr/>
          <p:nvPr/>
        </p:nvSpPr>
        <p:spPr>
          <a:xfrm>
            <a:off x="8195387" y="2513540"/>
            <a:ext cx="1215900" cy="1215900"/>
          </a:xfrm>
          <a:prstGeom prst="ellipse">
            <a:avLst/>
          </a:prstGeom>
          <a:solidFill>
            <a:schemeClr val="lt1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7" name="Google Shape;287;p41"/>
          <p:cNvSpPr txBox="1"/>
          <p:nvPr>
            <p:ph type="title"/>
          </p:nvPr>
        </p:nvSpPr>
        <p:spPr>
          <a:xfrm>
            <a:off x="2020375" y="1537225"/>
            <a:ext cx="2087400" cy="358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2500"/>
              <a:buNone/>
              <a:defRPr sz="1800">
                <a:solidFill>
                  <a:schemeClr val="dk2"/>
                </a:solidFill>
                <a:latin typeface="Lexend Exa"/>
                <a:ea typeface="Lexend Exa"/>
                <a:cs typeface="Lexend Exa"/>
                <a:sym typeface="Lexend Exa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/>
        </p:txBody>
      </p:sp>
      <p:sp>
        <p:nvSpPr>
          <p:cNvPr id="288" name="Google Shape;288;p41"/>
          <p:cNvSpPr txBox="1"/>
          <p:nvPr>
            <p:ph hasCustomPrompt="1" idx="2" type="title"/>
          </p:nvPr>
        </p:nvSpPr>
        <p:spPr>
          <a:xfrm>
            <a:off x="1053888" y="1809013"/>
            <a:ext cx="894000" cy="358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2500">
                <a:latin typeface="Lexend Exa"/>
                <a:ea typeface="Lexend Exa"/>
                <a:cs typeface="Lexend Exa"/>
                <a:sym typeface="Lexend Exa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289" name="Google Shape;289;p41"/>
          <p:cNvSpPr txBox="1"/>
          <p:nvPr>
            <p:ph idx="1" type="subTitle"/>
          </p:nvPr>
        </p:nvSpPr>
        <p:spPr>
          <a:xfrm>
            <a:off x="2020375" y="1896027"/>
            <a:ext cx="2087400" cy="54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/>
        </p:txBody>
      </p:sp>
      <p:sp>
        <p:nvSpPr>
          <p:cNvPr id="290" name="Google Shape;290;p41"/>
          <p:cNvSpPr txBox="1"/>
          <p:nvPr>
            <p:ph idx="3" type="title"/>
          </p:nvPr>
        </p:nvSpPr>
        <p:spPr>
          <a:xfrm>
            <a:off x="6107975" y="1537225"/>
            <a:ext cx="2087400" cy="358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2500"/>
              <a:buNone/>
              <a:defRPr sz="1800">
                <a:solidFill>
                  <a:schemeClr val="dk2"/>
                </a:solidFill>
                <a:latin typeface="Lexend Exa"/>
                <a:ea typeface="Lexend Exa"/>
                <a:cs typeface="Lexend Exa"/>
                <a:sym typeface="Lexend Exa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/>
        </p:txBody>
      </p:sp>
      <p:sp>
        <p:nvSpPr>
          <p:cNvPr id="291" name="Google Shape;291;p41"/>
          <p:cNvSpPr txBox="1"/>
          <p:nvPr>
            <p:ph hasCustomPrompt="1" idx="4" type="title"/>
          </p:nvPr>
        </p:nvSpPr>
        <p:spPr>
          <a:xfrm>
            <a:off x="5136613" y="1809025"/>
            <a:ext cx="894000" cy="358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2500">
                <a:latin typeface="Lexend Exa"/>
                <a:ea typeface="Lexend Exa"/>
                <a:cs typeface="Lexend Exa"/>
                <a:sym typeface="Lexend Exa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292" name="Google Shape;292;p41"/>
          <p:cNvSpPr txBox="1"/>
          <p:nvPr>
            <p:ph idx="5" type="subTitle"/>
          </p:nvPr>
        </p:nvSpPr>
        <p:spPr>
          <a:xfrm>
            <a:off x="6107975" y="1896027"/>
            <a:ext cx="2087400" cy="54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/>
        </p:txBody>
      </p:sp>
      <p:sp>
        <p:nvSpPr>
          <p:cNvPr id="293" name="Google Shape;293;p41"/>
          <p:cNvSpPr txBox="1"/>
          <p:nvPr>
            <p:ph idx="6" type="title"/>
          </p:nvPr>
        </p:nvSpPr>
        <p:spPr>
          <a:xfrm>
            <a:off x="2020375" y="3182192"/>
            <a:ext cx="2087400" cy="358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2500"/>
              <a:buNone/>
              <a:defRPr sz="1800">
                <a:solidFill>
                  <a:schemeClr val="dk2"/>
                </a:solidFill>
                <a:latin typeface="Lexend Exa"/>
                <a:ea typeface="Lexend Exa"/>
                <a:cs typeface="Lexend Exa"/>
                <a:sym typeface="Lexend Exa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/>
        </p:txBody>
      </p:sp>
      <p:sp>
        <p:nvSpPr>
          <p:cNvPr id="294" name="Google Shape;294;p41"/>
          <p:cNvSpPr txBox="1"/>
          <p:nvPr>
            <p:ph hasCustomPrompt="1" idx="7" type="title"/>
          </p:nvPr>
        </p:nvSpPr>
        <p:spPr>
          <a:xfrm>
            <a:off x="1053888" y="3454000"/>
            <a:ext cx="894000" cy="358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>
                <a:latin typeface="Lexend Exa"/>
                <a:ea typeface="Lexend Exa"/>
                <a:cs typeface="Lexend Exa"/>
                <a:sym typeface="Lexend Exa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r>
              <a:t>xx%</a:t>
            </a:r>
          </a:p>
        </p:txBody>
      </p:sp>
      <p:sp>
        <p:nvSpPr>
          <p:cNvPr id="295" name="Google Shape;295;p41"/>
          <p:cNvSpPr txBox="1"/>
          <p:nvPr>
            <p:ph idx="8" type="subTitle"/>
          </p:nvPr>
        </p:nvSpPr>
        <p:spPr>
          <a:xfrm>
            <a:off x="2020375" y="3541010"/>
            <a:ext cx="2087400" cy="54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/>
        </p:txBody>
      </p:sp>
      <p:sp>
        <p:nvSpPr>
          <p:cNvPr id="296" name="Google Shape;296;p41"/>
          <p:cNvSpPr txBox="1"/>
          <p:nvPr>
            <p:ph idx="9" type="title"/>
          </p:nvPr>
        </p:nvSpPr>
        <p:spPr>
          <a:xfrm>
            <a:off x="6107975" y="3182192"/>
            <a:ext cx="2087400" cy="358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2500"/>
              <a:buNone/>
              <a:defRPr sz="1800">
                <a:solidFill>
                  <a:schemeClr val="dk2"/>
                </a:solidFill>
                <a:latin typeface="Lexend Exa"/>
                <a:ea typeface="Lexend Exa"/>
                <a:cs typeface="Lexend Exa"/>
                <a:sym typeface="Lexend Exa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/>
        </p:txBody>
      </p:sp>
      <p:sp>
        <p:nvSpPr>
          <p:cNvPr id="297" name="Google Shape;297;p41"/>
          <p:cNvSpPr txBox="1"/>
          <p:nvPr>
            <p:ph hasCustomPrompt="1" idx="13" type="title"/>
          </p:nvPr>
        </p:nvSpPr>
        <p:spPr>
          <a:xfrm>
            <a:off x="5136613" y="3454000"/>
            <a:ext cx="894000" cy="358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>
                <a:latin typeface="Lexend Exa"/>
                <a:ea typeface="Lexend Exa"/>
                <a:cs typeface="Lexend Exa"/>
                <a:sym typeface="Lexend Exa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r>
              <a:t>xx%</a:t>
            </a:r>
          </a:p>
        </p:txBody>
      </p:sp>
      <p:sp>
        <p:nvSpPr>
          <p:cNvPr id="298" name="Google Shape;298;p41"/>
          <p:cNvSpPr txBox="1"/>
          <p:nvPr>
            <p:ph idx="14" type="subTitle"/>
          </p:nvPr>
        </p:nvSpPr>
        <p:spPr>
          <a:xfrm>
            <a:off x="6107975" y="3541010"/>
            <a:ext cx="2087400" cy="54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/>
        </p:txBody>
      </p:sp>
      <p:sp>
        <p:nvSpPr>
          <p:cNvPr id="299" name="Google Shape;299;p41"/>
          <p:cNvSpPr txBox="1"/>
          <p:nvPr>
            <p:ph idx="15"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5"/>
          <p:cNvSpPr/>
          <p:nvPr/>
        </p:nvSpPr>
        <p:spPr>
          <a:xfrm>
            <a:off x="-1101700" y="2612921"/>
            <a:ext cx="2489100" cy="2489400"/>
          </a:xfrm>
          <a:prstGeom prst="ellipse">
            <a:avLst/>
          </a:prstGeom>
          <a:solidFill>
            <a:schemeClr val="lt1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" name="Google Shape;33;p5"/>
          <p:cNvSpPr/>
          <p:nvPr/>
        </p:nvSpPr>
        <p:spPr>
          <a:xfrm>
            <a:off x="7756575" y="41171"/>
            <a:ext cx="2489100" cy="2489400"/>
          </a:xfrm>
          <a:prstGeom prst="ellipse">
            <a:avLst/>
          </a:prstGeom>
          <a:solidFill>
            <a:schemeClr val="lt1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" name="Google Shape;34;p5"/>
          <p:cNvSpPr/>
          <p:nvPr/>
        </p:nvSpPr>
        <p:spPr>
          <a:xfrm flipH="1" rot="-5400000">
            <a:off x="-20862" y="452900"/>
            <a:ext cx="5369100" cy="4265400"/>
          </a:xfrm>
          <a:prstGeom prst="wave">
            <a:avLst>
              <a:gd fmla="val 8291" name="adj1"/>
              <a:gd fmla="val 0" name="adj2"/>
            </a:avLst>
          </a:prstGeom>
          <a:solidFill>
            <a:schemeClr val="lt1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5" name="Google Shape;35;p5"/>
          <p:cNvSpPr/>
          <p:nvPr/>
        </p:nvSpPr>
        <p:spPr>
          <a:xfrm flipH="1" rot="-5400000">
            <a:off x="3796963" y="452900"/>
            <a:ext cx="5369100" cy="4265400"/>
          </a:xfrm>
          <a:prstGeom prst="wave">
            <a:avLst>
              <a:gd fmla="val 8291" name="adj1"/>
              <a:gd fmla="val 0" name="adj2"/>
            </a:avLst>
          </a:prstGeom>
          <a:solidFill>
            <a:schemeClr val="lt1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6" name="Google Shape;36;p5"/>
          <p:cNvSpPr txBox="1"/>
          <p:nvPr>
            <p:ph type="title"/>
          </p:nvPr>
        </p:nvSpPr>
        <p:spPr>
          <a:xfrm>
            <a:off x="1356563" y="2403050"/>
            <a:ext cx="2611800" cy="36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500"/>
              <a:buNone/>
              <a:defRPr b="0" sz="1800">
                <a:solidFill>
                  <a:schemeClr val="dk2"/>
                </a:solidFill>
                <a:latin typeface="Lexend Exa"/>
                <a:ea typeface="Lexend Exa"/>
                <a:cs typeface="Lexend Exa"/>
                <a:sym typeface="Lexend Exa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/>
        </p:txBody>
      </p:sp>
      <p:sp>
        <p:nvSpPr>
          <p:cNvPr id="37" name="Google Shape;37;p5"/>
          <p:cNvSpPr txBox="1"/>
          <p:nvPr>
            <p:ph idx="2" type="title"/>
          </p:nvPr>
        </p:nvSpPr>
        <p:spPr>
          <a:xfrm>
            <a:off x="5175614" y="2402925"/>
            <a:ext cx="2611800" cy="36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500"/>
              <a:buNone/>
              <a:defRPr b="0" sz="1800">
                <a:solidFill>
                  <a:schemeClr val="dk2"/>
                </a:solidFill>
                <a:latin typeface="Lexend Exa"/>
                <a:ea typeface="Lexend Exa"/>
                <a:cs typeface="Lexend Exa"/>
                <a:sym typeface="Lexend Exa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/>
        </p:txBody>
      </p:sp>
      <p:sp>
        <p:nvSpPr>
          <p:cNvPr id="38" name="Google Shape;38;p5"/>
          <p:cNvSpPr txBox="1"/>
          <p:nvPr>
            <p:ph idx="1" type="subTitle"/>
          </p:nvPr>
        </p:nvSpPr>
        <p:spPr>
          <a:xfrm>
            <a:off x="5175614" y="2768026"/>
            <a:ext cx="2611800" cy="945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b="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39" name="Google Shape;39;p5"/>
          <p:cNvSpPr txBox="1"/>
          <p:nvPr>
            <p:ph idx="3" type="subTitle"/>
          </p:nvPr>
        </p:nvSpPr>
        <p:spPr>
          <a:xfrm>
            <a:off x="1356563" y="2768026"/>
            <a:ext cx="2611800" cy="945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b="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ext">
  <p:cSld name="CUSTOM_1">
    <p:spTree>
      <p:nvGrpSpPr>
        <p:cNvPr id="300" name="Shape 3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" name="Google Shape;301;p42"/>
          <p:cNvSpPr txBox="1"/>
          <p:nvPr>
            <p:ph type="title"/>
          </p:nvPr>
        </p:nvSpPr>
        <p:spPr>
          <a:xfrm flipH="1">
            <a:off x="4236300" y="1578000"/>
            <a:ext cx="4194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SzPts val="3500"/>
              <a:buNone/>
              <a:defRPr sz="45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/>
        </p:txBody>
      </p:sp>
      <p:sp>
        <p:nvSpPr>
          <p:cNvPr id="302" name="Google Shape;302;p42"/>
          <p:cNvSpPr txBox="1"/>
          <p:nvPr>
            <p:ph idx="1" type="subTitle"/>
          </p:nvPr>
        </p:nvSpPr>
        <p:spPr>
          <a:xfrm flipH="1">
            <a:off x="4236300" y="2419800"/>
            <a:ext cx="4194600" cy="1145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  <p:sp>
        <p:nvSpPr>
          <p:cNvPr id="303" name="Google Shape;303;p42"/>
          <p:cNvSpPr/>
          <p:nvPr/>
        </p:nvSpPr>
        <p:spPr>
          <a:xfrm flipH="1" rot="-5400000">
            <a:off x="-2851950" y="534075"/>
            <a:ext cx="7511700" cy="6379800"/>
          </a:xfrm>
          <a:prstGeom prst="wave">
            <a:avLst>
              <a:gd fmla="val 8698" name="adj1"/>
              <a:gd fmla="val 0" name="adj2"/>
            </a:avLst>
          </a:prstGeom>
          <a:solidFill>
            <a:schemeClr val="lt1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Quote">
  <p:cSld name="BLANK_1_1">
    <p:spTree>
      <p:nvGrpSpPr>
        <p:cNvPr id="304" name="Shape 3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" name="Google Shape;305;p43"/>
          <p:cNvSpPr/>
          <p:nvPr/>
        </p:nvSpPr>
        <p:spPr>
          <a:xfrm flipH="1" rot="10800000">
            <a:off x="5800526" y="-396176"/>
            <a:ext cx="1914900" cy="1914900"/>
          </a:xfrm>
          <a:prstGeom prst="ellipse">
            <a:avLst/>
          </a:prstGeom>
          <a:solidFill>
            <a:schemeClr val="lt1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6" name="Google Shape;306;p43"/>
          <p:cNvSpPr/>
          <p:nvPr/>
        </p:nvSpPr>
        <p:spPr>
          <a:xfrm rot="10800000">
            <a:off x="-104700" y="-115046"/>
            <a:ext cx="9353400" cy="5564100"/>
          </a:xfrm>
          <a:prstGeom prst="wave">
            <a:avLst>
              <a:gd fmla="val 8291" name="adj1"/>
              <a:gd fmla="val 0" name="adj2"/>
            </a:avLst>
          </a:prstGeom>
          <a:solidFill>
            <a:schemeClr val="lt1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7" name="Google Shape;307;p43"/>
          <p:cNvSpPr/>
          <p:nvPr/>
        </p:nvSpPr>
        <p:spPr>
          <a:xfrm flipH="1" rot="10800000">
            <a:off x="966501" y="3425249"/>
            <a:ext cx="1917900" cy="1917900"/>
          </a:xfrm>
          <a:prstGeom prst="ellipse">
            <a:avLst/>
          </a:prstGeom>
          <a:solidFill>
            <a:schemeClr val="lt1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8" name="Google Shape;308;p43"/>
          <p:cNvSpPr txBox="1"/>
          <p:nvPr>
            <p:ph type="title"/>
          </p:nvPr>
        </p:nvSpPr>
        <p:spPr>
          <a:xfrm>
            <a:off x="1749150" y="2930975"/>
            <a:ext cx="5645700" cy="455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SzPts val="2500"/>
              <a:buNone/>
              <a:defRPr sz="2300">
                <a:solidFill>
                  <a:schemeClr val="dk2"/>
                </a:solidFill>
                <a:latin typeface="Lexend Exa"/>
                <a:ea typeface="Lexend Exa"/>
                <a:cs typeface="Lexend Exa"/>
                <a:sym typeface="Lexend Exa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/>
        </p:txBody>
      </p:sp>
      <p:sp>
        <p:nvSpPr>
          <p:cNvPr id="309" name="Google Shape;309;p43"/>
          <p:cNvSpPr txBox="1"/>
          <p:nvPr>
            <p:ph idx="1" type="subTitle"/>
          </p:nvPr>
        </p:nvSpPr>
        <p:spPr>
          <a:xfrm>
            <a:off x="1749150" y="1757125"/>
            <a:ext cx="5645700" cy="1173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3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2500"/>
              <a:buNone/>
              <a:defRPr sz="2500"/>
            </a:lvl3pPr>
            <a:lvl4pPr lvl="3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2500"/>
              <a:buNone/>
              <a:defRPr sz="2500"/>
            </a:lvl4pPr>
            <a:lvl5pPr lvl="4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2500"/>
              <a:buNone/>
              <a:defRPr sz="2500"/>
            </a:lvl5pPr>
            <a:lvl6pPr lvl="5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2500"/>
              <a:buNone/>
              <a:defRPr sz="2500"/>
            </a:lvl6pPr>
            <a:lvl7pPr lvl="6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2500"/>
              <a:buNone/>
              <a:defRPr sz="2500"/>
            </a:lvl7pPr>
            <a:lvl8pPr lvl="7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2500"/>
              <a:buNone/>
              <a:defRPr sz="2500"/>
            </a:lvl8pPr>
            <a:lvl9pPr lvl="8" rtl="0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2500"/>
              <a:buNone/>
              <a:defRPr sz="2500"/>
            </a:lvl9pPr>
          </a:lstStyle>
          <a:p/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ext 1">
  <p:cSld name="CUSTOM_4">
    <p:spTree>
      <p:nvGrpSpPr>
        <p:cNvPr id="310" name="Shape 3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" name="Google Shape;311;p44"/>
          <p:cNvSpPr/>
          <p:nvPr/>
        </p:nvSpPr>
        <p:spPr>
          <a:xfrm>
            <a:off x="-487075" y="3452500"/>
            <a:ext cx="1442700" cy="1442700"/>
          </a:xfrm>
          <a:prstGeom prst="ellipse">
            <a:avLst/>
          </a:prstGeom>
          <a:solidFill>
            <a:schemeClr val="lt1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2" name="Google Shape;312;p44"/>
          <p:cNvSpPr/>
          <p:nvPr/>
        </p:nvSpPr>
        <p:spPr>
          <a:xfrm flipH="1" rot="-5400000">
            <a:off x="-313572" y="25850"/>
            <a:ext cx="5369100" cy="5119500"/>
          </a:xfrm>
          <a:prstGeom prst="wave">
            <a:avLst>
              <a:gd fmla="val 8291" name="adj1"/>
              <a:gd fmla="val 0" name="adj2"/>
            </a:avLst>
          </a:prstGeom>
          <a:solidFill>
            <a:schemeClr val="lt1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3" name="Google Shape;313;p44"/>
          <p:cNvSpPr/>
          <p:nvPr/>
        </p:nvSpPr>
        <p:spPr>
          <a:xfrm flipH="1" rot="-5400000">
            <a:off x="4326738" y="452900"/>
            <a:ext cx="5369100" cy="4265400"/>
          </a:xfrm>
          <a:prstGeom prst="wave">
            <a:avLst>
              <a:gd fmla="val 8291" name="adj1"/>
              <a:gd fmla="val 0" name="adj2"/>
            </a:avLst>
          </a:prstGeom>
          <a:solidFill>
            <a:schemeClr val="lt1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4" name="Google Shape;314;p44"/>
          <p:cNvSpPr/>
          <p:nvPr/>
        </p:nvSpPr>
        <p:spPr>
          <a:xfrm>
            <a:off x="8062250" y="539400"/>
            <a:ext cx="1442700" cy="1442700"/>
          </a:xfrm>
          <a:prstGeom prst="ellipse">
            <a:avLst/>
          </a:prstGeom>
          <a:solidFill>
            <a:schemeClr val="lt1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5" name="Google Shape;315;p44"/>
          <p:cNvSpPr txBox="1"/>
          <p:nvPr>
            <p:ph type="title"/>
          </p:nvPr>
        </p:nvSpPr>
        <p:spPr>
          <a:xfrm>
            <a:off x="720000" y="1430913"/>
            <a:ext cx="2996700" cy="977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/>
        </p:txBody>
      </p:sp>
      <p:sp>
        <p:nvSpPr>
          <p:cNvPr id="316" name="Google Shape;316;p44"/>
          <p:cNvSpPr txBox="1"/>
          <p:nvPr>
            <p:ph idx="1" type="subTitle"/>
          </p:nvPr>
        </p:nvSpPr>
        <p:spPr>
          <a:xfrm>
            <a:off x="720000" y="2408488"/>
            <a:ext cx="2996700" cy="1304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ext 2">
  <p:cSld name="CUSTOM_4_1">
    <p:spTree>
      <p:nvGrpSpPr>
        <p:cNvPr id="317" name="Shape 3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" name="Google Shape;318;p45"/>
          <p:cNvSpPr/>
          <p:nvPr/>
        </p:nvSpPr>
        <p:spPr>
          <a:xfrm flipH="1" rot="-5400000">
            <a:off x="1341163" y="4239862"/>
            <a:ext cx="1089000" cy="1089000"/>
          </a:xfrm>
          <a:prstGeom prst="ellipse">
            <a:avLst/>
          </a:prstGeom>
          <a:solidFill>
            <a:schemeClr val="lt1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9" name="Google Shape;319;p45"/>
          <p:cNvSpPr/>
          <p:nvPr/>
        </p:nvSpPr>
        <p:spPr>
          <a:xfrm>
            <a:off x="-98400" y="-631600"/>
            <a:ext cx="9340800" cy="6530100"/>
          </a:xfrm>
          <a:prstGeom prst="wave">
            <a:avLst>
              <a:gd fmla="val 8291" name="adj1"/>
              <a:gd fmla="val 0" name="adj2"/>
            </a:avLst>
          </a:prstGeom>
          <a:solidFill>
            <a:schemeClr val="lt1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0" name="Google Shape;320;p45"/>
          <p:cNvSpPr/>
          <p:nvPr/>
        </p:nvSpPr>
        <p:spPr>
          <a:xfrm flipH="1" rot="-5400000">
            <a:off x="7298113" y="-549588"/>
            <a:ext cx="1089000" cy="1089000"/>
          </a:xfrm>
          <a:prstGeom prst="ellipse">
            <a:avLst/>
          </a:prstGeom>
          <a:solidFill>
            <a:schemeClr val="lt1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1" name="Google Shape;321;p45"/>
          <p:cNvSpPr txBox="1"/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/>
        </p:txBody>
      </p:sp>
      <p:sp>
        <p:nvSpPr>
          <p:cNvPr id="322" name="Google Shape;322;p45"/>
          <p:cNvSpPr txBox="1"/>
          <p:nvPr>
            <p:ph idx="1" type="body"/>
          </p:nvPr>
        </p:nvSpPr>
        <p:spPr>
          <a:xfrm>
            <a:off x="726675" y="2229925"/>
            <a:ext cx="5424600" cy="2374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292100" lvl="0" marL="457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Char char="●"/>
              <a:defRPr sz="1800">
                <a:solidFill>
                  <a:schemeClr val="dk2"/>
                </a:solidFill>
                <a:latin typeface="Lexend Exa"/>
                <a:ea typeface="Lexend Exa"/>
                <a:cs typeface="Lexend Exa"/>
                <a:sym typeface="Lexend Exa"/>
              </a:defRPr>
            </a:lvl1pPr>
            <a:lvl2pPr indent="-304800" lvl="1" marL="9144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Roboto Condensed Light"/>
              <a:buChar char="○"/>
              <a:defRPr/>
            </a:lvl2pPr>
            <a:lvl3pPr indent="-304800" lvl="2" marL="13716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Font typeface="Roboto Condensed Light"/>
              <a:buChar char="■"/>
              <a:defRPr/>
            </a:lvl3pPr>
            <a:lvl4pPr indent="-304800" lvl="3" marL="1828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Font typeface="Roboto Condensed Light"/>
              <a:buChar char="●"/>
              <a:defRPr/>
            </a:lvl4pPr>
            <a:lvl5pPr indent="-304800" lvl="4" marL="22860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Font typeface="Roboto Condensed Light"/>
              <a:buChar char="○"/>
              <a:defRPr/>
            </a:lvl5pPr>
            <a:lvl6pPr indent="-304800" lvl="5" marL="27432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Font typeface="Roboto Condensed Light"/>
              <a:buChar char="■"/>
              <a:defRPr/>
            </a:lvl6pPr>
            <a:lvl7pPr indent="-304800" lvl="6" marL="32004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Font typeface="Roboto Condensed Light"/>
              <a:buChar char="●"/>
              <a:defRPr/>
            </a:lvl7pPr>
            <a:lvl8pPr indent="-304800" lvl="7" marL="36576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Font typeface="Roboto Condensed Light"/>
              <a:buChar char="○"/>
              <a:defRPr/>
            </a:lvl8pPr>
            <a:lvl9pPr indent="-304800" lvl="8" marL="4114800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200"/>
              <a:buFont typeface="Roboto Condensed Light"/>
              <a:buChar char="■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 1">
  <p:cSld name="CUSTOM_10">
    <p:spTree>
      <p:nvGrpSpPr>
        <p:cNvPr id="323" name="Shape 3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4" name="Google Shape;324;p46"/>
          <p:cNvSpPr/>
          <p:nvPr/>
        </p:nvSpPr>
        <p:spPr>
          <a:xfrm>
            <a:off x="8062250" y="1724725"/>
            <a:ext cx="1442700" cy="1442700"/>
          </a:xfrm>
          <a:prstGeom prst="ellipse">
            <a:avLst/>
          </a:prstGeom>
          <a:solidFill>
            <a:schemeClr val="lt1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5" name="Google Shape;325;p46"/>
          <p:cNvSpPr/>
          <p:nvPr/>
        </p:nvSpPr>
        <p:spPr>
          <a:xfrm flipH="1" rot="-5400000">
            <a:off x="329675" y="1243350"/>
            <a:ext cx="4244700" cy="4641300"/>
          </a:xfrm>
          <a:prstGeom prst="wave">
            <a:avLst>
              <a:gd fmla="val 8291" name="adj1"/>
              <a:gd fmla="val 0" name="adj2"/>
            </a:avLst>
          </a:prstGeom>
          <a:solidFill>
            <a:schemeClr val="lt1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6" name="Google Shape;326;p46"/>
          <p:cNvSpPr/>
          <p:nvPr/>
        </p:nvSpPr>
        <p:spPr>
          <a:xfrm flipH="1" rot="-5400000">
            <a:off x="4569625" y="1243350"/>
            <a:ext cx="4244700" cy="4641300"/>
          </a:xfrm>
          <a:prstGeom prst="wave">
            <a:avLst>
              <a:gd fmla="val 8291" name="adj1"/>
              <a:gd fmla="val 0" name="adj2"/>
            </a:avLst>
          </a:prstGeom>
          <a:solidFill>
            <a:schemeClr val="lt1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7" name="Google Shape;327;p46"/>
          <p:cNvSpPr/>
          <p:nvPr/>
        </p:nvSpPr>
        <p:spPr>
          <a:xfrm>
            <a:off x="-408875" y="663550"/>
            <a:ext cx="1442700" cy="1442700"/>
          </a:xfrm>
          <a:prstGeom prst="ellipse">
            <a:avLst/>
          </a:prstGeom>
          <a:solidFill>
            <a:schemeClr val="lt1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8" name="Google Shape;328;p46"/>
          <p:cNvSpPr txBox="1"/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/>
        </p:txBody>
      </p:sp>
      <p:sp>
        <p:nvSpPr>
          <p:cNvPr id="329" name="Google Shape;329;p46"/>
          <p:cNvSpPr txBox="1"/>
          <p:nvPr>
            <p:ph idx="2" type="title"/>
          </p:nvPr>
        </p:nvSpPr>
        <p:spPr>
          <a:xfrm>
            <a:off x="1461137" y="3586050"/>
            <a:ext cx="1981800" cy="319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1800">
                <a:solidFill>
                  <a:schemeClr val="dk2"/>
                </a:solidFill>
                <a:latin typeface="Lexend Exa"/>
                <a:ea typeface="Lexend Exa"/>
                <a:cs typeface="Lexend Exa"/>
                <a:sym typeface="Lexend Exa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/>
        </p:txBody>
      </p:sp>
      <p:sp>
        <p:nvSpPr>
          <p:cNvPr id="330" name="Google Shape;330;p46"/>
          <p:cNvSpPr txBox="1"/>
          <p:nvPr>
            <p:ph idx="1" type="subTitle"/>
          </p:nvPr>
        </p:nvSpPr>
        <p:spPr>
          <a:xfrm>
            <a:off x="1461137" y="3905250"/>
            <a:ext cx="1981800" cy="610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  <p:sp>
        <p:nvSpPr>
          <p:cNvPr id="331" name="Google Shape;331;p46"/>
          <p:cNvSpPr txBox="1"/>
          <p:nvPr>
            <p:ph idx="3" type="title"/>
          </p:nvPr>
        </p:nvSpPr>
        <p:spPr>
          <a:xfrm>
            <a:off x="5701072" y="1724713"/>
            <a:ext cx="1981800" cy="319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1800">
                <a:solidFill>
                  <a:schemeClr val="dk2"/>
                </a:solidFill>
                <a:latin typeface="Lexend Exa"/>
                <a:ea typeface="Lexend Exa"/>
                <a:cs typeface="Lexend Exa"/>
                <a:sym typeface="Lexend Exa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/>
        </p:txBody>
      </p:sp>
      <p:sp>
        <p:nvSpPr>
          <p:cNvPr id="332" name="Google Shape;332;p46"/>
          <p:cNvSpPr txBox="1"/>
          <p:nvPr>
            <p:ph idx="4" type="subTitle"/>
          </p:nvPr>
        </p:nvSpPr>
        <p:spPr>
          <a:xfrm>
            <a:off x="5701071" y="2043913"/>
            <a:ext cx="1981800" cy="610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hree columns">
  <p:cSld name="CUSTOM_6">
    <p:spTree>
      <p:nvGrpSpPr>
        <p:cNvPr id="333" name="Shape 3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4" name="Google Shape;334;p47"/>
          <p:cNvSpPr/>
          <p:nvPr/>
        </p:nvSpPr>
        <p:spPr>
          <a:xfrm>
            <a:off x="-391625" y="4016825"/>
            <a:ext cx="1269300" cy="1269300"/>
          </a:xfrm>
          <a:prstGeom prst="ellipse">
            <a:avLst/>
          </a:prstGeom>
          <a:solidFill>
            <a:schemeClr val="lt1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5" name="Google Shape;335;p47"/>
          <p:cNvSpPr/>
          <p:nvPr/>
        </p:nvSpPr>
        <p:spPr>
          <a:xfrm flipH="1" rot="-5400000">
            <a:off x="2449650" y="1919050"/>
            <a:ext cx="4244700" cy="3147300"/>
          </a:xfrm>
          <a:prstGeom prst="wave">
            <a:avLst>
              <a:gd fmla="val 8291" name="adj1"/>
              <a:gd fmla="val 0" name="adj2"/>
            </a:avLst>
          </a:prstGeom>
          <a:solidFill>
            <a:schemeClr val="lt1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6" name="Google Shape;336;p47"/>
          <p:cNvSpPr/>
          <p:nvPr/>
        </p:nvSpPr>
        <p:spPr>
          <a:xfrm flipH="1" rot="-5400000">
            <a:off x="-358950" y="1919050"/>
            <a:ext cx="4244700" cy="3147300"/>
          </a:xfrm>
          <a:prstGeom prst="wave">
            <a:avLst>
              <a:gd fmla="val 8291" name="adj1"/>
              <a:gd fmla="val 0" name="adj2"/>
            </a:avLst>
          </a:prstGeom>
          <a:solidFill>
            <a:schemeClr val="lt1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7" name="Google Shape;337;p47"/>
          <p:cNvSpPr/>
          <p:nvPr/>
        </p:nvSpPr>
        <p:spPr>
          <a:xfrm flipH="1" rot="-5400000">
            <a:off x="5258250" y="1919050"/>
            <a:ext cx="4244700" cy="3147300"/>
          </a:xfrm>
          <a:prstGeom prst="wave">
            <a:avLst>
              <a:gd fmla="val 8291" name="adj1"/>
              <a:gd fmla="val 0" name="adj2"/>
            </a:avLst>
          </a:prstGeom>
          <a:solidFill>
            <a:schemeClr val="lt1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8" name="Google Shape;338;p47"/>
          <p:cNvSpPr/>
          <p:nvPr/>
        </p:nvSpPr>
        <p:spPr>
          <a:xfrm>
            <a:off x="8157700" y="889025"/>
            <a:ext cx="1269300" cy="1269300"/>
          </a:xfrm>
          <a:prstGeom prst="ellipse">
            <a:avLst/>
          </a:prstGeom>
          <a:solidFill>
            <a:schemeClr val="lt1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9" name="Google Shape;339;p47"/>
          <p:cNvSpPr txBox="1"/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/>
        </p:txBody>
      </p:sp>
      <p:sp>
        <p:nvSpPr>
          <p:cNvPr id="340" name="Google Shape;340;p47"/>
          <p:cNvSpPr txBox="1"/>
          <p:nvPr>
            <p:ph idx="2" type="title"/>
          </p:nvPr>
        </p:nvSpPr>
        <p:spPr>
          <a:xfrm>
            <a:off x="720000" y="2849775"/>
            <a:ext cx="2086800" cy="469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1800">
                <a:solidFill>
                  <a:schemeClr val="dk2"/>
                </a:solidFill>
                <a:latin typeface="Lexend Exa"/>
                <a:ea typeface="Lexend Exa"/>
                <a:cs typeface="Lexend Exa"/>
                <a:sym typeface="Lexend Exa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/>
        </p:txBody>
      </p:sp>
      <p:sp>
        <p:nvSpPr>
          <p:cNvPr id="341" name="Google Shape;341;p47"/>
          <p:cNvSpPr txBox="1"/>
          <p:nvPr>
            <p:ph idx="1" type="subTitle"/>
          </p:nvPr>
        </p:nvSpPr>
        <p:spPr>
          <a:xfrm>
            <a:off x="720002" y="3319325"/>
            <a:ext cx="2086800" cy="660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  <p:sp>
        <p:nvSpPr>
          <p:cNvPr id="342" name="Google Shape;342;p47"/>
          <p:cNvSpPr txBox="1"/>
          <p:nvPr>
            <p:ph idx="3" type="title"/>
          </p:nvPr>
        </p:nvSpPr>
        <p:spPr>
          <a:xfrm>
            <a:off x="3528600" y="2849825"/>
            <a:ext cx="2086800" cy="469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1800">
                <a:solidFill>
                  <a:schemeClr val="dk2"/>
                </a:solidFill>
                <a:latin typeface="Lexend Exa"/>
                <a:ea typeface="Lexend Exa"/>
                <a:cs typeface="Lexend Exa"/>
                <a:sym typeface="Lexend Exa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/>
        </p:txBody>
      </p:sp>
      <p:sp>
        <p:nvSpPr>
          <p:cNvPr id="343" name="Google Shape;343;p47"/>
          <p:cNvSpPr txBox="1"/>
          <p:nvPr>
            <p:ph idx="4" type="subTitle"/>
          </p:nvPr>
        </p:nvSpPr>
        <p:spPr>
          <a:xfrm>
            <a:off x="3528597" y="3319325"/>
            <a:ext cx="2086800" cy="660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  <p:sp>
        <p:nvSpPr>
          <p:cNvPr id="344" name="Google Shape;344;p47"/>
          <p:cNvSpPr txBox="1"/>
          <p:nvPr>
            <p:ph idx="5" type="title"/>
          </p:nvPr>
        </p:nvSpPr>
        <p:spPr>
          <a:xfrm>
            <a:off x="6337199" y="2849825"/>
            <a:ext cx="2086800" cy="469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1800">
                <a:solidFill>
                  <a:schemeClr val="dk2"/>
                </a:solidFill>
                <a:latin typeface="Lexend Exa"/>
                <a:ea typeface="Lexend Exa"/>
                <a:cs typeface="Lexend Exa"/>
                <a:sym typeface="Lexend Exa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/>
        </p:txBody>
      </p:sp>
      <p:sp>
        <p:nvSpPr>
          <p:cNvPr id="345" name="Google Shape;345;p47"/>
          <p:cNvSpPr txBox="1"/>
          <p:nvPr>
            <p:ph idx="6" type="subTitle"/>
          </p:nvPr>
        </p:nvSpPr>
        <p:spPr>
          <a:xfrm>
            <a:off x="6337198" y="3319325"/>
            <a:ext cx="2086800" cy="660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four columns">
  <p:cSld name="CUSTOM_5_1">
    <p:spTree>
      <p:nvGrpSpPr>
        <p:cNvPr id="346" name="Shape 3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7" name="Google Shape;347;p48"/>
          <p:cNvSpPr/>
          <p:nvPr/>
        </p:nvSpPr>
        <p:spPr>
          <a:xfrm flipH="1" rot="-5400000">
            <a:off x="1867971" y="-1726275"/>
            <a:ext cx="5641500" cy="8697300"/>
          </a:xfrm>
          <a:prstGeom prst="wave">
            <a:avLst>
              <a:gd fmla="val 4562" name="adj1"/>
              <a:gd fmla="val 0" name="adj2"/>
            </a:avLst>
          </a:prstGeom>
          <a:solidFill>
            <a:schemeClr val="lt1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8" name="Google Shape;348;p48"/>
          <p:cNvSpPr/>
          <p:nvPr/>
        </p:nvSpPr>
        <p:spPr>
          <a:xfrm>
            <a:off x="-258738" y="539390"/>
            <a:ext cx="1215900" cy="1215900"/>
          </a:xfrm>
          <a:prstGeom prst="ellipse">
            <a:avLst/>
          </a:prstGeom>
          <a:solidFill>
            <a:schemeClr val="lt1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9" name="Google Shape;349;p48"/>
          <p:cNvSpPr/>
          <p:nvPr/>
        </p:nvSpPr>
        <p:spPr>
          <a:xfrm>
            <a:off x="8377487" y="2615890"/>
            <a:ext cx="1215900" cy="1215900"/>
          </a:xfrm>
          <a:prstGeom prst="ellipse">
            <a:avLst/>
          </a:prstGeom>
          <a:solidFill>
            <a:schemeClr val="lt1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50" name="Google Shape;350;p48"/>
          <p:cNvSpPr txBox="1"/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/>
        </p:txBody>
      </p:sp>
      <p:sp>
        <p:nvSpPr>
          <p:cNvPr id="351" name="Google Shape;351;p48"/>
          <p:cNvSpPr txBox="1"/>
          <p:nvPr>
            <p:ph idx="2" type="title"/>
          </p:nvPr>
        </p:nvSpPr>
        <p:spPr>
          <a:xfrm>
            <a:off x="1331900" y="1875900"/>
            <a:ext cx="1978200" cy="319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SzPts val="2500"/>
              <a:buNone/>
              <a:defRPr sz="1800">
                <a:solidFill>
                  <a:schemeClr val="dk2"/>
                </a:solidFill>
                <a:latin typeface="Lexend Exa"/>
                <a:ea typeface="Lexend Exa"/>
                <a:cs typeface="Lexend Exa"/>
                <a:sym typeface="Lexend Exa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/>
        </p:txBody>
      </p:sp>
      <p:sp>
        <p:nvSpPr>
          <p:cNvPr id="352" name="Google Shape;352;p48"/>
          <p:cNvSpPr txBox="1"/>
          <p:nvPr>
            <p:ph idx="1" type="subTitle"/>
          </p:nvPr>
        </p:nvSpPr>
        <p:spPr>
          <a:xfrm>
            <a:off x="1331900" y="2195300"/>
            <a:ext cx="1978200" cy="610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  <p:sp>
        <p:nvSpPr>
          <p:cNvPr id="353" name="Google Shape;353;p48"/>
          <p:cNvSpPr txBox="1"/>
          <p:nvPr>
            <p:ph idx="3" type="title"/>
          </p:nvPr>
        </p:nvSpPr>
        <p:spPr>
          <a:xfrm>
            <a:off x="5833877" y="1875900"/>
            <a:ext cx="1978200" cy="319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2500"/>
              <a:buNone/>
              <a:defRPr sz="1800">
                <a:solidFill>
                  <a:schemeClr val="dk2"/>
                </a:solidFill>
                <a:latin typeface="Lexend Exa"/>
                <a:ea typeface="Lexend Exa"/>
                <a:cs typeface="Lexend Exa"/>
                <a:sym typeface="Lexend Exa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/>
        </p:txBody>
      </p:sp>
      <p:sp>
        <p:nvSpPr>
          <p:cNvPr id="354" name="Google Shape;354;p48"/>
          <p:cNvSpPr txBox="1"/>
          <p:nvPr>
            <p:ph idx="4" type="subTitle"/>
          </p:nvPr>
        </p:nvSpPr>
        <p:spPr>
          <a:xfrm>
            <a:off x="5833877" y="2195300"/>
            <a:ext cx="1978200" cy="610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  <p:sp>
        <p:nvSpPr>
          <p:cNvPr id="355" name="Google Shape;355;p48"/>
          <p:cNvSpPr txBox="1"/>
          <p:nvPr>
            <p:ph idx="5" type="title"/>
          </p:nvPr>
        </p:nvSpPr>
        <p:spPr>
          <a:xfrm>
            <a:off x="1331900" y="3232775"/>
            <a:ext cx="1978200" cy="319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SzPts val="2500"/>
              <a:buNone/>
              <a:defRPr sz="1800">
                <a:solidFill>
                  <a:schemeClr val="dk2"/>
                </a:solidFill>
                <a:latin typeface="Lexend Exa"/>
                <a:ea typeface="Lexend Exa"/>
                <a:cs typeface="Lexend Exa"/>
                <a:sym typeface="Lexend Exa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/>
        </p:txBody>
      </p:sp>
      <p:sp>
        <p:nvSpPr>
          <p:cNvPr id="356" name="Google Shape;356;p48"/>
          <p:cNvSpPr txBox="1"/>
          <p:nvPr>
            <p:ph idx="6" type="subTitle"/>
          </p:nvPr>
        </p:nvSpPr>
        <p:spPr>
          <a:xfrm>
            <a:off x="1331900" y="3551975"/>
            <a:ext cx="1978200" cy="610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  <p:sp>
        <p:nvSpPr>
          <p:cNvPr id="357" name="Google Shape;357;p48"/>
          <p:cNvSpPr txBox="1"/>
          <p:nvPr>
            <p:ph idx="7" type="title"/>
          </p:nvPr>
        </p:nvSpPr>
        <p:spPr>
          <a:xfrm>
            <a:off x="5833877" y="3232775"/>
            <a:ext cx="1978200" cy="319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2500"/>
              <a:buNone/>
              <a:defRPr sz="1800">
                <a:solidFill>
                  <a:schemeClr val="dk2"/>
                </a:solidFill>
                <a:latin typeface="Lexend Exa"/>
                <a:ea typeface="Lexend Exa"/>
                <a:cs typeface="Lexend Exa"/>
                <a:sym typeface="Lexend Exa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/>
        </p:txBody>
      </p:sp>
      <p:sp>
        <p:nvSpPr>
          <p:cNvPr id="358" name="Google Shape;358;p48"/>
          <p:cNvSpPr txBox="1"/>
          <p:nvPr>
            <p:ph idx="8" type="subTitle"/>
          </p:nvPr>
        </p:nvSpPr>
        <p:spPr>
          <a:xfrm>
            <a:off x="5833875" y="3551975"/>
            <a:ext cx="1978200" cy="610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four columns 1">
  <p:cSld name="CUSTOM_5_1_1">
    <p:spTree>
      <p:nvGrpSpPr>
        <p:cNvPr id="359" name="Shape 3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" name="Google Shape;360;p49"/>
          <p:cNvSpPr/>
          <p:nvPr/>
        </p:nvSpPr>
        <p:spPr>
          <a:xfrm>
            <a:off x="7968300" y="706850"/>
            <a:ext cx="1269300" cy="1269300"/>
          </a:xfrm>
          <a:prstGeom prst="ellipse">
            <a:avLst/>
          </a:prstGeom>
          <a:solidFill>
            <a:schemeClr val="lt1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61" name="Google Shape;361;p49"/>
          <p:cNvSpPr/>
          <p:nvPr/>
        </p:nvSpPr>
        <p:spPr>
          <a:xfrm>
            <a:off x="-93600" y="1129000"/>
            <a:ext cx="9331200" cy="4609200"/>
          </a:xfrm>
          <a:prstGeom prst="wave">
            <a:avLst>
              <a:gd fmla="val 8870" name="adj1"/>
              <a:gd fmla="val 0" name="adj2"/>
            </a:avLst>
          </a:prstGeom>
          <a:solidFill>
            <a:schemeClr val="lt1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62" name="Google Shape;362;p49"/>
          <p:cNvSpPr/>
          <p:nvPr/>
        </p:nvSpPr>
        <p:spPr>
          <a:xfrm>
            <a:off x="963750" y="4399400"/>
            <a:ext cx="1269300" cy="1269300"/>
          </a:xfrm>
          <a:prstGeom prst="ellipse">
            <a:avLst/>
          </a:prstGeom>
          <a:solidFill>
            <a:schemeClr val="lt1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63" name="Google Shape;363;p49"/>
          <p:cNvSpPr txBox="1"/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/>
        </p:txBody>
      </p:sp>
      <p:sp>
        <p:nvSpPr>
          <p:cNvPr id="364" name="Google Shape;364;p49"/>
          <p:cNvSpPr txBox="1"/>
          <p:nvPr>
            <p:ph idx="2" type="title"/>
          </p:nvPr>
        </p:nvSpPr>
        <p:spPr>
          <a:xfrm>
            <a:off x="713100" y="3083600"/>
            <a:ext cx="1853400" cy="319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1800">
                <a:solidFill>
                  <a:schemeClr val="dk2"/>
                </a:solidFill>
                <a:latin typeface="Lexend Exa"/>
                <a:ea typeface="Lexend Exa"/>
                <a:cs typeface="Lexend Exa"/>
                <a:sym typeface="Lexend Exa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/>
        </p:txBody>
      </p:sp>
      <p:sp>
        <p:nvSpPr>
          <p:cNvPr id="365" name="Google Shape;365;p49"/>
          <p:cNvSpPr txBox="1"/>
          <p:nvPr>
            <p:ph idx="1" type="subTitle"/>
          </p:nvPr>
        </p:nvSpPr>
        <p:spPr>
          <a:xfrm>
            <a:off x="713100" y="3403000"/>
            <a:ext cx="1853400" cy="610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  <p:sp>
        <p:nvSpPr>
          <p:cNvPr id="366" name="Google Shape;366;p49"/>
          <p:cNvSpPr txBox="1"/>
          <p:nvPr>
            <p:ph idx="3" type="title"/>
          </p:nvPr>
        </p:nvSpPr>
        <p:spPr>
          <a:xfrm>
            <a:off x="2667946" y="3083600"/>
            <a:ext cx="1853400" cy="319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1800">
                <a:solidFill>
                  <a:schemeClr val="dk2"/>
                </a:solidFill>
                <a:latin typeface="Lexend Exa"/>
                <a:ea typeface="Lexend Exa"/>
                <a:cs typeface="Lexend Exa"/>
                <a:sym typeface="Lexend Exa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/>
        </p:txBody>
      </p:sp>
      <p:sp>
        <p:nvSpPr>
          <p:cNvPr id="367" name="Google Shape;367;p49"/>
          <p:cNvSpPr txBox="1"/>
          <p:nvPr>
            <p:ph idx="4" type="subTitle"/>
          </p:nvPr>
        </p:nvSpPr>
        <p:spPr>
          <a:xfrm>
            <a:off x="2667946" y="3403000"/>
            <a:ext cx="1853400" cy="610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  <p:sp>
        <p:nvSpPr>
          <p:cNvPr id="368" name="Google Shape;368;p49"/>
          <p:cNvSpPr txBox="1"/>
          <p:nvPr>
            <p:ph idx="5" type="title"/>
          </p:nvPr>
        </p:nvSpPr>
        <p:spPr>
          <a:xfrm>
            <a:off x="4622788" y="3083600"/>
            <a:ext cx="1853400" cy="319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1800">
                <a:solidFill>
                  <a:schemeClr val="dk2"/>
                </a:solidFill>
                <a:latin typeface="Lexend Exa"/>
                <a:ea typeface="Lexend Exa"/>
                <a:cs typeface="Lexend Exa"/>
                <a:sym typeface="Lexend Exa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/>
        </p:txBody>
      </p:sp>
      <p:sp>
        <p:nvSpPr>
          <p:cNvPr id="369" name="Google Shape;369;p49"/>
          <p:cNvSpPr txBox="1"/>
          <p:nvPr>
            <p:ph idx="6" type="subTitle"/>
          </p:nvPr>
        </p:nvSpPr>
        <p:spPr>
          <a:xfrm>
            <a:off x="4622788" y="3402800"/>
            <a:ext cx="1853400" cy="610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  <p:sp>
        <p:nvSpPr>
          <p:cNvPr id="370" name="Google Shape;370;p49"/>
          <p:cNvSpPr txBox="1"/>
          <p:nvPr>
            <p:ph idx="7" type="title"/>
          </p:nvPr>
        </p:nvSpPr>
        <p:spPr>
          <a:xfrm>
            <a:off x="6577633" y="3083600"/>
            <a:ext cx="1853400" cy="319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1800">
                <a:solidFill>
                  <a:schemeClr val="dk2"/>
                </a:solidFill>
                <a:latin typeface="Lexend Exa"/>
                <a:ea typeface="Lexend Exa"/>
                <a:cs typeface="Lexend Exa"/>
                <a:sym typeface="Lexend Exa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/>
        </p:txBody>
      </p:sp>
      <p:sp>
        <p:nvSpPr>
          <p:cNvPr id="371" name="Google Shape;371;p49"/>
          <p:cNvSpPr txBox="1"/>
          <p:nvPr>
            <p:ph idx="8" type="subTitle"/>
          </p:nvPr>
        </p:nvSpPr>
        <p:spPr>
          <a:xfrm>
            <a:off x="6577632" y="3402800"/>
            <a:ext cx="1853400" cy="610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six columns">
  <p:cSld name="CUSTOM_7">
    <p:spTree>
      <p:nvGrpSpPr>
        <p:cNvPr id="372" name="Shape 3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3" name="Google Shape;373;p50"/>
          <p:cNvSpPr/>
          <p:nvPr/>
        </p:nvSpPr>
        <p:spPr>
          <a:xfrm flipH="1" rot="-5400000">
            <a:off x="1341163" y="4239862"/>
            <a:ext cx="1089000" cy="1089000"/>
          </a:xfrm>
          <a:prstGeom prst="ellipse">
            <a:avLst/>
          </a:prstGeom>
          <a:solidFill>
            <a:schemeClr val="lt1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4" name="Google Shape;374;p50"/>
          <p:cNvSpPr/>
          <p:nvPr/>
        </p:nvSpPr>
        <p:spPr>
          <a:xfrm>
            <a:off x="-98400" y="-631600"/>
            <a:ext cx="9340800" cy="6530100"/>
          </a:xfrm>
          <a:prstGeom prst="wave">
            <a:avLst>
              <a:gd fmla="val 8291" name="adj1"/>
              <a:gd fmla="val 0" name="adj2"/>
            </a:avLst>
          </a:prstGeom>
          <a:solidFill>
            <a:schemeClr val="lt1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5" name="Google Shape;375;p50"/>
          <p:cNvSpPr/>
          <p:nvPr/>
        </p:nvSpPr>
        <p:spPr>
          <a:xfrm flipH="1" rot="-5400000">
            <a:off x="7298113" y="-549588"/>
            <a:ext cx="1089000" cy="1089000"/>
          </a:xfrm>
          <a:prstGeom prst="ellipse">
            <a:avLst/>
          </a:prstGeom>
          <a:solidFill>
            <a:schemeClr val="lt1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6" name="Google Shape;376;p50"/>
          <p:cNvSpPr txBox="1"/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/>
        </p:txBody>
      </p:sp>
      <p:sp>
        <p:nvSpPr>
          <p:cNvPr id="377" name="Google Shape;377;p50"/>
          <p:cNvSpPr txBox="1"/>
          <p:nvPr>
            <p:ph idx="2" type="title"/>
          </p:nvPr>
        </p:nvSpPr>
        <p:spPr>
          <a:xfrm>
            <a:off x="1101175" y="1915575"/>
            <a:ext cx="1986000" cy="367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1800">
                <a:solidFill>
                  <a:schemeClr val="dk2"/>
                </a:solidFill>
                <a:latin typeface="Lexend Exa"/>
                <a:ea typeface="Lexend Exa"/>
                <a:cs typeface="Lexend Exa"/>
                <a:sym typeface="Lexend Exa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/>
        </p:txBody>
      </p:sp>
      <p:sp>
        <p:nvSpPr>
          <p:cNvPr id="378" name="Google Shape;378;p50"/>
          <p:cNvSpPr txBox="1"/>
          <p:nvPr>
            <p:ph idx="1" type="subTitle"/>
          </p:nvPr>
        </p:nvSpPr>
        <p:spPr>
          <a:xfrm>
            <a:off x="1101175" y="2283050"/>
            <a:ext cx="1986000" cy="527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  <p:sp>
        <p:nvSpPr>
          <p:cNvPr id="379" name="Google Shape;379;p50"/>
          <p:cNvSpPr txBox="1"/>
          <p:nvPr>
            <p:ph idx="3" type="title"/>
          </p:nvPr>
        </p:nvSpPr>
        <p:spPr>
          <a:xfrm>
            <a:off x="3578950" y="1915250"/>
            <a:ext cx="1986000" cy="367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1800">
                <a:solidFill>
                  <a:schemeClr val="dk2"/>
                </a:solidFill>
                <a:latin typeface="Lexend Exa"/>
                <a:ea typeface="Lexend Exa"/>
                <a:cs typeface="Lexend Exa"/>
                <a:sym typeface="Lexend Exa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/>
        </p:txBody>
      </p:sp>
      <p:sp>
        <p:nvSpPr>
          <p:cNvPr id="380" name="Google Shape;380;p50"/>
          <p:cNvSpPr txBox="1"/>
          <p:nvPr>
            <p:ph idx="4" type="subTitle"/>
          </p:nvPr>
        </p:nvSpPr>
        <p:spPr>
          <a:xfrm>
            <a:off x="3579000" y="2283050"/>
            <a:ext cx="1986000" cy="527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  <p:sp>
        <p:nvSpPr>
          <p:cNvPr id="381" name="Google Shape;381;p50"/>
          <p:cNvSpPr txBox="1"/>
          <p:nvPr>
            <p:ph idx="5" type="title"/>
          </p:nvPr>
        </p:nvSpPr>
        <p:spPr>
          <a:xfrm>
            <a:off x="1101175" y="3708600"/>
            <a:ext cx="1986000" cy="367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1800">
                <a:solidFill>
                  <a:schemeClr val="dk2"/>
                </a:solidFill>
                <a:latin typeface="Lexend Exa"/>
                <a:ea typeface="Lexend Exa"/>
                <a:cs typeface="Lexend Exa"/>
                <a:sym typeface="Lexend Exa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/>
        </p:txBody>
      </p:sp>
      <p:sp>
        <p:nvSpPr>
          <p:cNvPr id="382" name="Google Shape;382;p50"/>
          <p:cNvSpPr txBox="1"/>
          <p:nvPr>
            <p:ph idx="6" type="subTitle"/>
          </p:nvPr>
        </p:nvSpPr>
        <p:spPr>
          <a:xfrm>
            <a:off x="1101175" y="4076400"/>
            <a:ext cx="1986000" cy="527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  <p:sp>
        <p:nvSpPr>
          <p:cNvPr id="383" name="Google Shape;383;p50"/>
          <p:cNvSpPr txBox="1"/>
          <p:nvPr>
            <p:ph idx="7" type="title"/>
          </p:nvPr>
        </p:nvSpPr>
        <p:spPr>
          <a:xfrm>
            <a:off x="3578947" y="3708600"/>
            <a:ext cx="1986000" cy="367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1800">
                <a:solidFill>
                  <a:schemeClr val="dk2"/>
                </a:solidFill>
                <a:latin typeface="Lexend Exa"/>
                <a:ea typeface="Lexend Exa"/>
                <a:cs typeface="Lexend Exa"/>
                <a:sym typeface="Lexend Exa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/>
        </p:txBody>
      </p:sp>
      <p:sp>
        <p:nvSpPr>
          <p:cNvPr id="384" name="Google Shape;384;p50"/>
          <p:cNvSpPr txBox="1"/>
          <p:nvPr>
            <p:ph idx="8" type="subTitle"/>
          </p:nvPr>
        </p:nvSpPr>
        <p:spPr>
          <a:xfrm>
            <a:off x="3578947" y="4076400"/>
            <a:ext cx="1986000" cy="527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  <p:sp>
        <p:nvSpPr>
          <p:cNvPr id="385" name="Google Shape;385;p50"/>
          <p:cNvSpPr txBox="1"/>
          <p:nvPr>
            <p:ph idx="9" type="title"/>
          </p:nvPr>
        </p:nvSpPr>
        <p:spPr>
          <a:xfrm>
            <a:off x="6056727" y="1915250"/>
            <a:ext cx="1986000" cy="367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1800">
                <a:solidFill>
                  <a:schemeClr val="dk2"/>
                </a:solidFill>
                <a:latin typeface="Lexend Exa"/>
                <a:ea typeface="Lexend Exa"/>
                <a:cs typeface="Lexend Exa"/>
                <a:sym typeface="Lexend Exa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/>
        </p:txBody>
      </p:sp>
      <p:sp>
        <p:nvSpPr>
          <p:cNvPr id="386" name="Google Shape;386;p50"/>
          <p:cNvSpPr txBox="1"/>
          <p:nvPr>
            <p:ph idx="13" type="subTitle"/>
          </p:nvPr>
        </p:nvSpPr>
        <p:spPr>
          <a:xfrm>
            <a:off x="6056725" y="2283050"/>
            <a:ext cx="1986000" cy="527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  <p:sp>
        <p:nvSpPr>
          <p:cNvPr id="387" name="Google Shape;387;p50"/>
          <p:cNvSpPr txBox="1"/>
          <p:nvPr>
            <p:ph idx="14" type="title"/>
          </p:nvPr>
        </p:nvSpPr>
        <p:spPr>
          <a:xfrm>
            <a:off x="6056725" y="3708600"/>
            <a:ext cx="1986000" cy="367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1800">
                <a:solidFill>
                  <a:schemeClr val="dk2"/>
                </a:solidFill>
                <a:latin typeface="Lexend Exa"/>
                <a:ea typeface="Lexend Exa"/>
                <a:cs typeface="Lexend Exa"/>
                <a:sym typeface="Lexend Exa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/>
        </p:txBody>
      </p:sp>
      <p:sp>
        <p:nvSpPr>
          <p:cNvPr id="388" name="Google Shape;388;p50"/>
          <p:cNvSpPr txBox="1"/>
          <p:nvPr>
            <p:ph idx="15" type="subTitle"/>
          </p:nvPr>
        </p:nvSpPr>
        <p:spPr>
          <a:xfrm>
            <a:off x="6056725" y="4076400"/>
            <a:ext cx="1986000" cy="527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Numbers and text">
  <p:cSld name="CUSTOM_8">
    <p:spTree>
      <p:nvGrpSpPr>
        <p:cNvPr id="389" name="Shape 3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0" name="Google Shape;390;p51"/>
          <p:cNvSpPr/>
          <p:nvPr/>
        </p:nvSpPr>
        <p:spPr>
          <a:xfrm flipH="1" rot="-5400000">
            <a:off x="-280200" y="998100"/>
            <a:ext cx="4244700" cy="3147300"/>
          </a:xfrm>
          <a:prstGeom prst="wave">
            <a:avLst>
              <a:gd fmla="val 8291" name="adj1"/>
              <a:gd fmla="val 0" name="adj2"/>
            </a:avLst>
          </a:prstGeom>
          <a:solidFill>
            <a:schemeClr val="lt1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91" name="Google Shape;391;p51"/>
          <p:cNvSpPr/>
          <p:nvPr/>
        </p:nvSpPr>
        <p:spPr>
          <a:xfrm flipH="1" rot="-5400000">
            <a:off x="2449650" y="998100"/>
            <a:ext cx="4244700" cy="3147300"/>
          </a:xfrm>
          <a:prstGeom prst="wave">
            <a:avLst>
              <a:gd fmla="val 8291" name="adj1"/>
              <a:gd fmla="val 0" name="adj2"/>
            </a:avLst>
          </a:prstGeom>
          <a:solidFill>
            <a:schemeClr val="lt1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92" name="Google Shape;392;p51"/>
          <p:cNvSpPr/>
          <p:nvPr/>
        </p:nvSpPr>
        <p:spPr>
          <a:xfrm flipH="1" rot="-5400000">
            <a:off x="5179500" y="998100"/>
            <a:ext cx="4244700" cy="3147300"/>
          </a:xfrm>
          <a:prstGeom prst="wave">
            <a:avLst>
              <a:gd fmla="val 8291" name="adj1"/>
              <a:gd fmla="val 0" name="adj2"/>
            </a:avLst>
          </a:prstGeom>
          <a:solidFill>
            <a:schemeClr val="lt1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93" name="Google Shape;393;p51"/>
          <p:cNvSpPr/>
          <p:nvPr/>
        </p:nvSpPr>
        <p:spPr>
          <a:xfrm>
            <a:off x="105162" y="282590"/>
            <a:ext cx="1215900" cy="1215900"/>
          </a:xfrm>
          <a:prstGeom prst="ellipse">
            <a:avLst/>
          </a:prstGeom>
          <a:solidFill>
            <a:schemeClr val="lt1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94" name="Google Shape;394;p51"/>
          <p:cNvSpPr/>
          <p:nvPr/>
        </p:nvSpPr>
        <p:spPr>
          <a:xfrm>
            <a:off x="7822962" y="3644990"/>
            <a:ext cx="1215900" cy="1215900"/>
          </a:xfrm>
          <a:prstGeom prst="ellipse">
            <a:avLst/>
          </a:prstGeom>
          <a:solidFill>
            <a:schemeClr val="lt1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95" name="Google Shape;395;p51"/>
          <p:cNvSpPr txBox="1"/>
          <p:nvPr>
            <p:ph hasCustomPrompt="1" type="title"/>
          </p:nvPr>
        </p:nvSpPr>
        <p:spPr>
          <a:xfrm>
            <a:off x="713100" y="1887900"/>
            <a:ext cx="2258100" cy="768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41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  <p:sp>
        <p:nvSpPr>
          <p:cNvPr id="396" name="Google Shape;396;p51"/>
          <p:cNvSpPr txBox="1"/>
          <p:nvPr>
            <p:ph idx="1" type="subTitle"/>
          </p:nvPr>
        </p:nvSpPr>
        <p:spPr>
          <a:xfrm>
            <a:off x="713100" y="2656802"/>
            <a:ext cx="2258100" cy="598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T Sans"/>
              <a:buNone/>
              <a:defRPr sz="16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9pPr>
          </a:lstStyle>
          <a:p/>
        </p:txBody>
      </p:sp>
      <p:sp>
        <p:nvSpPr>
          <p:cNvPr id="397" name="Google Shape;397;p51"/>
          <p:cNvSpPr txBox="1"/>
          <p:nvPr>
            <p:ph hasCustomPrompt="1" idx="2" type="title"/>
          </p:nvPr>
        </p:nvSpPr>
        <p:spPr>
          <a:xfrm>
            <a:off x="3442950" y="1887890"/>
            <a:ext cx="2258100" cy="768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41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  <p:sp>
        <p:nvSpPr>
          <p:cNvPr id="398" name="Google Shape;398;p51"/>
          <p:cNvSpPr txBox="1"/>
          <p:nvPr>
            <p:ph idx="3" type="subTitle"/>
          </p:nvPr>
        </p:nvSpPr>
        <p:spPr>
          <a:xfrm>
            <a:off x="3442950" y="2656776"/>
            <a:ext cx="2258100" cy="598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T Sans"/>
              <a:buNone/>
              <a:defRPr sz="16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9pPr>
          </a:lstStyle>
          <a:p/>
        </p:txBody>
      </p:sp>
      <p:sp>
        <p:nvSpPr>
          <p:cNvPr id="399" name="Google Shape;399;p51"/>
          <p:cNvSpPr txBox="1"/>
          <p:nvPr>
            <p:ph hasCustomPrompt="1" idx="4" type="title"/>
          </p:nvPr>
        </p:nvSpPr>
        <p:spPr>
          <a:xfrm>
            <a:off x="6172800" y="1887896"/>
            <a:ext cx="2258100" cy="768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41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  <p:sp>
        <p:nvSpPr>
          <p:cNvPr id="400" name="Google Shape;400;p51"/>
          <p:cNvSpPr txBox="1"/>
          <p:nvPr>
            <p:ph idx="5" type="subTitle"/>
          </p:nvPr>
        </p:nvSpPr>
        <p:spPr>
          <a:xfrm>
            <a:off x="6172800" y="2656773"/>
            <a:ext cx="2258100" cy="598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T Sans"/>
              <a:buNone/>
              <a:defRPr sz="16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6"/>
          <p:cNvSpPr/>
          <p:nvPr/>
        </p:nvSpPr>
        <p:spPr>
          <a:xfrm rot="5400000">
            <a:off x="6713837" y="4239862"/>
            <a:ext cx="1089000" cy="1089000"/>
          </a:xfrm>
          <a:prstGeom prst="ellipse">
            <a:avLst/>
          </a:prstGeom>
          <a:solidFill>
            <a:schemeClr val="lt1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2" name="Google Shape;42;p6"/>
          <p:cNvSpPr/>
          <p:nvPr/>
        </p:nvSpPr>
        <p:spPr>
          <a:xfrm flipH="1">
            <a:off x="-98400" y="-631600"/>
            <a:ext cx="9340800" cy="6530100"/>
          </a:xfrm>
          <a:prstGeom prst="wave">
            <a:avLst>
              <a:gd fmla="val 8291" name="adj1"/>
              <a:gd fmla="val 0" name="adj2"/>
            </a:avLst>
          </a:prstGeom>
          <a:solidFill>
            <a:schemeClr val="lt1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3" name="Google Shape;43;p6"/>
          <p:cNvSpPr/>
          <p:nvPr/>
        </p:nvSpPr>
        <p:spPr>
          <a:xfrm rot="5400000">
            <a:off x="756887" y="-549588"/>
            <a:ext cx="1089000" cy="1089000"/>
          </a:xfrm>
          <a:prstGeom prst="ellipse">
            <a:avLst/>
          </a:prstGeom>
          <a:solidFill>
            <a:schemeClr val="lt1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4" name="Google Shape;44;p6"/>
          <p:cNvSpPr txBox="1"/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 1">
  <p:cSld name="CUSTOM_11">
    <p:spTree>
      <p:nvGrpSpPr>
        <p:cNvPr id="401" name="Shape 4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2" name="Google Shape;402;p52"/>
          <p:cNvSpPr/>
          <p:nvPr/>
        </p:nvSpPr>
        <p:spPr>
          <a:xfrm>
            <a:off x="8430912" y="373115"/>
            <a:ext cx="1215900" cy="1215900"/>
          </a:xfrm>
          <a:prstGeom prst="ellipse">
            <a:avLst/>
          </a:prstGeom>
          <a:solidFill>
            <a:schemeClr val="lt1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03" name="Google Shape;403;p52"/>
          <p:cNvSpPr/>
          <p:nvPr/>
        </p:nvSpPr>
        <p:spPr>
          <a:xfrm>
            <a:off x="-484888" y="3554465"/>
            <a:ext cx="1215900" cy="1215900"/>
          </a:xfrm>
          <a:prstGeom prst="ellipse">
            <a:avLst/>
          </a:prstGeom>
          <a:solidFill>
            <a:schemeClr val="lt1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04" name="Google Shape;404;p52"/>
          <p:cNvSpPr/>
          <p:nvPr/>
        </p:nvSpPr>
        <p:spPr>
          <a:xfrm flipH="1" rot="-5400000">
            <a:off x="1926000" y="-2177700"/>
            <a:ext cx="5292000" cy="9609300"/>
          </a:xfrm>
          <a:prstGeom prst="wave">
            <a:avLst>
              <a:gd fmla="val 4007" name="adj1"/>
              <a:gd fmla="val 0" name="adj2"/>
            </a:avLst>
          </a:prstGeom>
          <a:solidFill>
            <a:schemeClr val="lt1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05" name="Google Shape;405;p52"/>
          <p:cNvSpPr txBox="1"/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 2">
  <p:cSld name="CUSTOM_11_1">
    <p:spTree>
      <p:nvGrpSpPr>
        <p:cNvPr id="406" name="Shape 4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7" name="Google Shape;407;p53"/>
          <p:cNvSpPr/>
          <p:nvPr/>
        </p:nvSpPr>
        <p:spPr>
          <a:xfrm rot="-5400000">
            <a:off x="1341163" y="-123662"/>
            <a:ext cx="1089000" cy="1089000"/>
          </a:xfrm>
          <a:prstGeom prst="ellipse">
            <a:avLst/>
          </a:prstGeom>
          <a:solidFill>
            <a:schemeClr val="lt1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08" name="Google Shape;408;p53"/>
          <p:cNvSpPr/>
          <p:nvPr/>
        </p:nvSpPr>
        <p:spPr>
          <a:xfrm flipH="1" rot="10800000">
            <a:off x="-98400" y="-693300"/>
            <a:ext cx="9340800" cy="6530100"/>
          </a:xfrm>
          <a:prstGeom prst="wave">
            <a:avLst>
              <a:gd fmla="val 8291" name="adj1"/>
              <a:gd fmla="val 0" name="adj2"/>
            </a:avLst>
          </a:prstGeom>
          <a:solidFill>
            <a:schemeClr val="lt1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09" name="Google Shape;409;p53"/>
          <p:cNvSpPr/>
          <p:nvPr/>
        </p:nvSpPr>
        <p:spPr>
          <a:xfrm rot="-5400000">
            <a:off x="7298113" y="4665788"/>
            <a:ext cx="1089000" cy="1089000"/>
          </a:xfrm>
          <a:prstGeom prst="ellipse">
            <a:avLst/>
          </a:prstGeom>
          <a:solidFill>
            <a:schemeClr val="lt1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10" name="Google Shape;410;p53"/>
          <p:cNvSpPr txBox="1"/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hanks">
  <p:cSld name="CUSTOM_3">
    <p:spTree>
      <p:nvGrpSpPr>
        <p:cNvPr id="411" name="Shape 4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2" name="Google Shape;412;p54"/>
          <p:cNvSpPr/>
          <p:nvPr/>
        </p:nvSpPr>
        <p:spPr>
          <a:xfrm flipH="1" rot="10800000">
            <a:off x="6003429" y="2571750"/>
            <a:ext cx="3424800" cy="3424800"/>
          </a:xfrm>
          <a:prstGeom prst="ellipse">
            <a:avLst/>
          </a:prstGeom>
          <a:solidFill>
            <a:schemeClr val="lt1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13" name="Google Shape;413;p54"/>
          <p:cNvSpPr/>
          <p:nvPr/>
        </p:nvSpPr>
        <p:spPr>
          <a:xfrm rot="-5400000">
            <a:off x="357750" y="-971451"/>
            <a:ext cx="8428500" cy="7662900"/>
          </a:xfrm>
          <a:prstGeom prst="wave">
            <a:avLst>
              <a:gd fmla="val 8291" name="adj1"/>
              <a:gd fmla="val 0" name="adj2"/>
            </a:avLst>
          </a:prstGeom>
          <a:solidFill>
            <a:schemeClr val="lt1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14" name="Google Shape;414;p54"/>
          <p:cNvSpPr/>
          <p:nvPr/>
        </p:nvSpPr>
        <p:spPr>
          <a:xfrm flipH="1" rot="10800000">
            <a:off x="-883200" y="182361"/>
            <a:ext cx="3424800" cy="3424800"/>
          </a:xfrm>
          <a:prstGeom prst="ellipse">
            <a:avLst/>
          </a:prstGeom>
          <a:solidFill>
            <a:schemeClr val="lt1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15" name="Google Shape;415;p54"/>
          <p:cNvSpPr txBox="1"/>
          <p:nvPr>
            <p:ph type="title"/>
          </p:nvPr>
        </p:nvSpPr>
        <p:spPr>
          <a:xfrm>
            <a:off x="2932050" y="539400"/>
            <a:ext cx="3279900" cy="873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 sz="5000"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/>
        </p:txBody>
      </p:sp>
      <p:sp>
        <p:nvSpPr>
          <p:cNvPr id="416" name="Google Shape;416;p54"/>
          <p:cNvSpPr txBox="1"/>
          <p:nvPr>
            <p:ph idx="1" type="subTitle"/>
          </p:nvPr>
        </p:nvSpPr>
        <p:spPr>
          <a:xfrm>
            <a:off x="2932050" y="2487352"/>
            <a:ext cx="3279900" cy="768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  <p:sp>
        <p:nvSpPr>
          <p:cNvPr id="417" name="Google Shape;417;p54"/>
          <p:cNvSpPr txBox="1"/>
          <p:nvPr>
            <p:ph idx="2" type="subTitle"/>
          </p:nvPr>
        </p:nvSpPr>
        <p:spPr>
          <a:xfrm>
            <a:off x="2932050" y="2078427"/>
            <a:ext cx="3279900" cy="408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  <p:sp>
        <p:nvSpPr>
          <p:cNvPr id="418" name="Google Shape;418;p54"/>
          <p:cNvSpPr txBox="1"/>
          <p:nvPr/>
        </p:nvSpPr>
        <p:spPr>
          <a:xfrm>
            <a:off x="2932050" y="3410803"/>
            <a:ext cx="32799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CREDITS: This presentation template was created by </a:t>
            </a:r>
            <a:r>
              <a:rPr b="1" lang="en" sz="1200">
                <a:solidFill>
                  <a:schemeClr val="dk1"/>
                </a:solidFill>
                <a:uFill>
                  <a:noFill/>
                </a:uFill>
                <a:latin typeface="Lato"/>
                <a:ea typeface="Lato"/>
                <a:cs typeface="Lato"/>
                <a:sym typeface="Lato"/>
                <a:hlinkClick r:id="rId2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Slidesgo</a:t>
            </a:r>
            <a:r>
              <a:rPr lang="en" sz="12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, including icons by </a:t>
            </a:r>
            <a:r>
              <a:rPr b="1" lang="en" sz="1200">
                <a:solidFill>
                  <a:schemeClr val="dk1"/>
                </a:solidFill>
                <a:uFill>
                  <a:noFill/>
                </a:uFill>
                <a:latin typeface="Lato"/>
                <a:ea typeface="Lato"/>
                <a:cs typeface="Lato"/>
                <a:sym typeface="Lato"/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Flaticon</a:t>
            </a:r>
            <a:r>
              <a:rPr lang="en" sz="12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, infographics and  images by </a:t>
            </a:r>
            <a:r>
              <a:rPr b="1" lang="en" sz="1200">
                <a:solidFill>
                  <a:schemeClr val="dk1"/>
                </a:solidFill>
                <a:uFill>
                  <a:noFill/>
                </a:uFill>
                <a:latin typeface="Lato"/>
                <a:ea typeface="Lato"/>
                <a:cs typeface="Lato"/>
                <a:sym typeface="Lato"/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Freepik</a:t>
            </a:r>
            <a:endParaRPr b="1" sz="120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ackground">
  <p:cSld name="CUSTOM_9">
    <p:spTree>
      <p:nvGrpSpPr>
        <p:cNvPr id="419" name="Shape 4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0" name="Google Shape;420;p55"/>
          <p:cNvSpPr/>
          <p:nvPr/>
        </p:nvSpPr>
        <p:spPr>
          <a:xfrm rot="5400000">
            <a:off x="6713837" y="4239862"/>
            <a:ext cx="1089000" cy="1089000"/>
          </a:xfrm>
          <a:prstGeom prst="ellipse">
            <a:avLst/>
          </a:prstGeom>
          <a:solidFill>
            <a:schemeClr val="lt1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21" name="Google Shape;421;p55"/>
          <p:cNvSpPr/>
          <p:nvPr/>
        </p:nvSpPr>
        <p:spPr>
          <a:xfrm flipH="1">
            <a:off x="-98400" y="-631600"/>
            <a:ext cx="9340800" cy="6530100"/>
          </a:xfrm>
          <a:prstGeom prst="wave">
            <a:avLst>
              <a:gd fmla="val 8291" name="adj1"/>
              <a:gd fmla="val 0" name="adj2"/>
            </a:avLst>
          </a:prstGeom>
          <a:solidFill>
            <a:schemeClr val="lt1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22" name="Google Shape;422;p55"/>
          <p:cNvSpPr/>
          <p:nvPr/>
        </p:nvSpPr>
        <p:spPr>
          <a:xfrm rot="5400000">
            <a:off x="756887" y="-549588"/>
            <a:ext cx="1089000" cy="1089000"/>
          </a:xfrm>
          <a:prstGeom prst="ellipse">
            <a:avLst/>
          </a:prstGeom>
          <a:solidFill>
            <a:schemeClr val="lt1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ackground 1">
  <p:cSld name="CUSTOM_9_1">
    <p:spTree>
      <p:nvGrpSpPr>
        <p:cNvPr id="423" name="Shape 4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4" name="Google Shape;424;p56"/>
          <p:cNvSpPr/>
          <p:nvPr/>
        </p:nvSpPr>
        <p:spPr>
          <a:xfrm flipH="1" rot="-5400000">
            <a:off x="1867971" y="-1726275"/>
            <a:ext cx="5641500" cy="8697300"/>
          </a:xfrm>
          <a:prstGeom prst="wave">
            <a:avLst>
              <a:gd fmla="val 4562" name="adj1"/>
              <a:gd fmla="val 0" name="adj2"/>
            </a:avLst>
          </a:prstGeom>
          <a:solidFill>
            <a:schemeClr val="lt1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25" name="Google Shape;425;p56"/>
          <p:cNvSpPr/>
          <p:nvPr/>
        </p:nvSpPr>
        <p:spPr>
          <a:xfrm>
            <a:off x="-258738" y="539390"/>
            <a:ext cx="1215900" cy="1215900"/>
          </a:xfrm>
          <a:prstGeom prst="ellipse">
            <a:avLst/>
          </a:prstGeom>
          <a:solidFill>
            <a:schemeClr val="lt1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26" name="Google Shape;426;p56"/>
          <p:cNvSpPr/>
          <p:nvPr/>
        </p:nvSpPr>
        <p:spPr>
          <a:xfrm>
            <a:off x="8377487" y="2615890"/>
            <a:ext cx="1215900" cy="1215900"/>
          </a:xfrm>
          <a:prstGeom prst="ellipse">
            <a:avLst/>
          </a:prstGeom>
          <a:solidFill>
            <a:schemeClr val="lt1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7"/>
          <p:cNvSpPr txBox="1"/>
          <p:nvPr>
            <p:ph idx="1" type="body"/>
          </p:nvPr>
        </p:nvSpPr>
        <p:spPr>
          <a:xfrm>
            <a:off x="713100" y="1987500"/>
            <a:ext cx="3542700" cy="2616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317500" lvl="0" marL="457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AutoNum type="arabicPeriod"/>
              <a:defRPr/>
            </a:lvl1pPr>
            <a:lvl2pPr indent="-317500" lvl="1" marL="9144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AutoNum type="alphaLcPeriod"/>
              <a:defRPr/>
            </a:lvl2pPr>
            <a:lvl3pPr indent="-317500" lvl="2" marL="13716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AutoNum type="romanLcPeriod"/>
              <a:defRPr/>
            </a:lvl3pPr>
            <a:lvl4pPr indent="-317500" lvl="3" marL="1828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AutoNum type="arabicPeriod"/>
              <a:defRPr/>
            </a:lvl4pPr>
            <a:lvl5pPr indent="-317500" lvl="4" marL="22860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AutoNum type="alphaLcPeriod"/>
              <a:defRPr/>
            </a:lvl5pPr>
            <a:lvl6pPr indent="-317500" lvl="5" marL="27432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AutoNum type="romanLcPeriod"/>
              <a:defRPr/>
            </a:lvl6pPr>
            <a:lvl7pPr indent="-317500" lvl="6" marL="32004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AutoNum type="arabicPeriod"/>
              <a:defRPr/>
            </a:lvl7pPr>
            <a:lvl8pPr indent="-317500" lvl="7" marL="36576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AutoNum type="alphaLcPeriod"/>
              <a:defRPr/>
            </a:lvl8pPr>
            <a:lvl9pPr indent="-317500" lvl="8" marL="4114800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AutoNum type="romanLcPeriod"/>
              <a:defRPr/>
            </a:lvl9pPr>
          </a:lstStyle>
          <a:p/>
        </p:txBody>
      </p:sp>
      <p:sp>
        <p:nvSpPr>
          <p:cNvPr id="47" name="Google Shape;47;p7"/>
          <p:cNvSpPr txBox="1"/>
          <p:nvPr>
            <p:ph type="title"/>
          </p:nvPr>
        </p:nvSpPr>
        <p:spPr>
          <a:xfrm>
            <a:off x="713100" y="633900"/>
            <a:ext cx="3542700" cy="135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/>
        </p:txBody>
      </p:sp>
      <p:sp>
        <p:nvSpPr>
          <p:cNvPr id="48" name="Google Shape;48;p7"/>
          <p:cNvSpPr/>
          <p:nvPr/>
        </p:nvSpPr>
        <p:spPr>
          <a:xfrm flipH="1" rot="-5400000">
            <a:off x="4326738" y="452900"/>
            <a:ext cx="5369100" cy="4265400"/>
          </a:xfrm>
          <a:prstGeom prst="wave">
            <a:avLst>
              <a:gd fmla="val 8291" name="adj1"/>
              <a:gd fmla="val 0" name="adj2"/>
            </a:avLst>
          </a:prstGeom>
          <a:solidFill>
            <a:schemeClr val="lt1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8"/>
          <p:cNvSpPr/>
          <p:nvPr/>
        </p:nvSpPr>
        <p:spPr>
          <a:xfrm>
            <a:off x="7366800" y="-323855"/>
            <a:ext cx="2283300" cy="2283300"/>
          </a:xfrm>
          <a:prstGeom prst="ellipse">
            <a:avLst/>
          </a:prstGeom>
          <a:solidFill>
            <a:schemeClr val="lt1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1" name="Google Shape;51;p8"/>
          <p:cNvSpPr/>
          <p:nvPr/>
        </p:nvSpPr>
        <p:spPr>
          <a:xfrm flipH="1" rot="5400000">
            <a:off x="1939500" y="-1407600"/>
            <a:ext cx="5265000" cy="7958700"/>
          </a:xfrm>
          <a:prstGeom prst="wave">
            <a:avLst>
              <a:gd fmla="val 5240" name="adj1"/>
              <a:gd fmla="val 0" name="adj2"/>
            </a:avLst>
          </a:prstGeom>
          <a:solidFill>
            <a:schemeClr val="lt1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2" name="Google Shape;52;p8"/>
          <p:cNvSpPr/>
          <p:nvPr/>
        </p:nvSpPr>
        <p:spPr>
          <a:xfrm>
            <a:off x="-653250" y="3462445"/>
            <a:ext cx="2283300" cy="2283300"/>
          </a:xfrm>
          <a:prstGeom prst="ellipse">
            <a:avLst/>
          </a:prstGeom>
          <a:solidFill>
            <a:schemeClr val="lt1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3" name="Google Shape;53;p8"/>
          <p:cNvSpPr txBox="1"/>
          <p:nvPr>
            <p:ph type="title"/>
          </p:nvPr>
        </p:nvSpPr>
        <p:spPr>
          <a:xfrm>
            <a:off x="682500" y="1177800"/>
            <a:ext cx="7779000" cy="2787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86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9"/>
          <p:cNvSpPr/>
          <p:nvPr/>
        </p:nvSpPr>
        <p:spPr>
          <a:xfrm>
            <a:off x="6472675" y="2950800"/>
            <a:ext cx="3309300" cy="3309300"/>
          </a:xfrm>
          <a:prstGeom prst="ellipse">
            <a:avLst/>
          </a:prstGeom>
          <a:solidFill>
            <a:schemeClr val="lt1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6" name="Google Shape;56;p9"/>
          <p:cNvSpPr/>
          <p:nvPr/>
        </p:nvSpPr>
        <p:spPr>
          <a:xfrm>
            <a:off x="-637975" y="-358500"/>
            <a:ext cx="3309300" cy="3309300"/>
          </a:xfrm>
          <a:prstGeom prst="ellipse">
            <a:avLst/>
          </a:prstGeom>
          <a:solidFill>
            <a:schemeClr val="lt1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7" name="Google Shape;57;p9"/>
          <p:cNvSpPr/>
          <p:nvPr/>
        </p:nvSpPr>
        <p:spPr>
          <a:xfrm rot="5400000">
            <a:off x="584250" y="-1147500"/>
            <a:ext cx="7511700" cy="7254000"/>
          </a:xfrm>
          <a:prstGeom prst="wave">
            <a:avLst>
              <a:gd fmla="val 8698" name="adj1"/>
              <a:gd fmla="val 0" name="adj2"/>
            </a:avLst>
          </a:prstGeom>
          <a:solidFill>
            <a:schemeClr val="lt1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8" name="Google Shape;58;p9"/>
          <p:cNvSpPr txBox="1"/>
          <p:nvPr>
            <p:ph type="title"/>
          </p:nvPr>
        </p:nvSpPr>
        <p:spPr>
          <a:xfrm>
            <a:off x="2187150" y="1578000"/>
            <a:ext cx="47697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5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59" name="Google Shape;59;p9"/>
          <p:cNvSpPr txBox="1"/>
          <p:nvPr>
            <p:ph idx="1" type="subTitle"/>
          </p:nvPr>
        </p:nvSpPr>
        <p:spPr>
          <a:xfrm>
            <a:off x="2187150" y="2419800"/>
            <a:ext cx="4769700" cy="1145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0"/>
          <p:cNvSpPr txBox="1"/>
          <p:nvPr>
            <p:ph type="title"/>
          </p:nvPr>
        </p:nvSpPr>
        <p:spPr>
          <a:xfrm>
            <a:off x="720000" y="930600"/>
            <a:ext cx="3530700" cy="3282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500"/>
              <a:buNone/>
              <a:defRPr sz="38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20" Type="http://schemas.openxmlformats.org/officeDocument/2006/relationships/slideLayout" Target="../slideLayouts/slideLayout20.xml"/><Relationship Id="rId22" Type="http://schemas.openxmlformats.org/officeDocument/2006/relationships/slideLayout" Target="../slideLayouts/slideLayout22.xml"/><Relationship Id="rId21" Type="http://schemas.openxmlformats.org/officeDocument/2006/relationships/slideLayout" Target="../slideLayouts/slideLayout21.xml"/><Relationship Id="rId24" Type="http://schemas.openxmlformats.org/officeDocument/2006/relationships/slideLayout" Target="../slideLayouts/slideLayout24.xml"/><Relationship Id="rId23" Type="http://schemas.openxmlformats.org/officeDocument/2006/relationships/slideLayout" Target="../slideLayouts/slideLayout23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26" Type="http://schemas.openxmlformats.org/officeDocument/2006/relationships/slideLayout" Target="../slideLayouts/slideLayout26.xml"/><Relationship Id="rId25" Type="http://schemas.openxmlformats.org/officeDocument/2006/relationships/slideLayout" Target="../slideLayouts/slideLayout25.xml"/><Relationship Id="rId28" Type="http://schemas.openxmlformats.org/officeDocument/2006/relationships/theme" Target="../theme/theme2.xml"/><Relationship Id="rId27" Type="http://schemas.openxmlformats.org/officeDocument/2006/relationships/slideLayout" Target="../slideLayouts/slideLayout27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7" Type="http://schemas.openxmlformats.org/officeDocument/2006/relationships/slideLayout" Target="../slideLayouts/slideLayout17.xml"/><Relationship Id="rId16" Type="http://schemas.openxmlformats.org/officeDocument/2006/relationships/slideLayout" Target="../slideLayouts/slideLayout16.xml"/><Relationship Id="rId19" Type="http://schemas.openxmlformats.org/officeDocument/2006/relationships/slideLayout" Target="../slideLayouts/slideLayout19.xml"/><Relationship Id="rId18" Type="http://schemas.openxmlformats.org/officeDocument/2006/relationships/slideLayout" Target="../slideLayouts/slideLayout18.xml"/></Relationships>
</file>

<file path=ppt/slideMasters/_rels/slideMaster2.xml.rels><?xml version="1.0" encoding="UTF-8" standalone="yes"?><Relationships xmlns="http://schemas.openxmlformats.org/package/2006/relationships"><Relationship Id="rId20" Type="http://schemas.openxmlformats.org/officeDocument/2006/relationships/slideLayout" Target="../slideLayouts/slideLayout47.xml"/><Relationship Id="rId22" Type="http://schemas.openxmlformats.org/officeDocument/2006/relationships/slideLayout" Target="../slideLayouts/slideLayout49.xml"/><Relationship Id="rId21" Type="http://schemas.openxmlformats.org/officeDocument/2006/relationships/slideLayout" Target="../slideLayouts/slideLayout48.xml"/><Relationship Id="rId24" Type="http://schemas.openxmlformats.org/officeDocument/2006/relationships/slideLayout" Target="../slideLayouts/slideLayout51.xml"/><Relationship Id="rId23" Type="http://schemas.openxmlformats.org/officeDocument/2006/relationships/slideLayout" Target="../slideLayouts/slideLayout50.xml"/><Relationship Id="rId1" Type="http://schemas.openxmlformats.org/officeDocument/2006/relationships/slideLayout" Target="../slideLayouts/slideLayout28.xml"/><Relationship Id="rId2" Type="http://schemas.openxmlformats.org/officeDocument/2006/relationships/slideLayout" Target="../slideLayouts/slideLayout29.xml"/><Relationship Id="rId3" Type="http://schemas.openxmlformats.org/officeDocument/2006/relationships/slideLayout" Target="../slideLayouts/slideLayout30.xml"/><Relationship Id="rId4" Type="http://schemas.openxmlformats.org/officeDocument/2006/relationships/slideLayout" Target="../slideLayouts/slideLayout31.xml"/><Relationship Id="rId9" Type="http://schemas.openxmlformats.org/officeDocument/2006/relationships/slideLayout" Target="../slideLayouts/slideLayout36.xml"/><Relationship Id="rId26" Type="http://schemas.openxmlformats.org/officeDocument/2006/relationships/slideLayout" Target="../slideLayouts/slideLayout53.xml"/><Relationship Id="rId25" Type="http://schemas.openxmlformats.org/officeDocument/2006/relationships/slideLayout" Target="../slideLayouts/slideLayout52.xml"/><Relationship Id="rId28" Type="http://schemas.openxmlformats.org/officeDocument/2006/relationships/theme" Target="../theme/theme1.xml"/><Relationship Id="rId27" Type="http://schemas.openxmlformats.org/officeDocument/2006/relationships/slideLayout" Target="../slideLayouts/slideLayout54.xml"/><Relationship Id="rId5" Type="http://schemas.openxmlformats.org/officeDocument/2006/relationships/slideLayout" Target="../slideLayouts/slideLayout32.xml"/><Relationship Id="rId6" Type="http://schemas.openxmlformats.org/officeDocument/2006/relationships/slideLayout" Target="../slideLayouts/slideLayout33.xml"/><Relationship Id="rId7" Type="http://schemas.openxmlformats.org/officeDocument/2006/relationships/slideLayout" Target="../slideLayouts/slideLayout34.xml"/><Relationship Id="rId8" Type="http://schemas.openxmlformats.org/officeDocument/2006/relationships/slideLayout" Target="../slideLayouts/slideLayout35.xml"/><Relationship Id="rId11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37.xml"/><Relationship Id="rId13" Type="http://schemas.openxmlformats.org/officeDocument/2006/relationships/slideLayout" Target="../slideLayouts/slideLayout40.xml"/><Relationship Id="rId12" Type="http://schemas.openxmlformats.org/officeDocument/2006/relationships/slideLayout" Target="../slideLayouts/slideLayout39.xml"/><Relationship Id="rId15" Type="http://schemas.openxmlformats.org/officeDocument/2006/relationships/slideLayout" Target="../slideLayouts/slideLayout42.xml"/><Relationship Id="rId14" Type="http://schemas.openxmlformats.org/officeDocument/2006/relationships/slideLayout" Target="../slideLayouts/slideLayout41.xml"/><Relationship Id="rId17" Type="http://schemas.openxmlformats.org/officeDocument/2006/relationships/slideLayout" Target="../slideLayouts/slideLayout44.xml"/><Relationship Id="rId16" Type="http://schemas.openxmlformats.org/officeDocument/2006/relationships/slideLayout" Target="../slideLayouts/slideLayout43.xml"/><Relationship Id="rId19" Type="http://schemas.openxmlformats.org/officeDocument/2006/relationships/slideLayout" Target="../slideLayouts/slideLayout46.xml"/><Relationship Id="rId18" Type="http://schemas.openxmlformats.org/officeDocument/2006/relationships/slideLayout" Target="../slideLayouts/slideLayout45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713100" y="445025"/>
            <a:ext cx="77178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Lexend Exa Medium"/>
              <a:buNone/>
              <a:defRPr sz="3500">
                <a:solidFill>
                  <a:schemeClr val="dk1"/>
                </a:solidFill>
                <a:latin typeface="Lexend Exa Medium"/>
                <a:ea typeface="Lexend Exa Medium"/>
                <a:cs typeface="Lexend Exa Medium"/>
                <a:sym typeface="Lexend Exa Medium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Palanquin Dark"/>
              <a:buNone/>
              <a:defRPr sz="3500">
                <a:solidFill>
                  <a:schemeClr val="dk1"/>
                </a:solidFill>
                <a:latin typeface="Palanquin Dark"/>
                <a:ea typeface="Palanquin Dark"/>
                <a:cs typeface="Palanquin Dark"/>
                <a:sym typeface="Palanquin Dark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Palanquin Dark"/>
              <a:buNone/>
              <a:defRPr sz="3500">
                <a:solidFill>
                  <a:schemeClr val="dk1"/>
                </a:solidFill>
                <a:latin typeface="Palanquin Dark"/>
                <a:ea typeface="Palanquin Dark"/>
                <a:cs typeface="Palanquin Dark"/>
                <a:sym typeface="Palanquin Dark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Palanquin Dark"/>
              <a:buNone/>
              <a:defRPr sz="3500">
                <a:solidFill>
                  <a:schemeClr val="dk1"/>
                </a:solidFill>
                <a:latin typeface="Palanquin Dark"/>
                <a:ea typeface="Palanquin Dark"/>
                <a:cs typeface="Palanquin Dark"/>
                <a:sym typeface="Palanquin Dark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Palanquin Dark"/>
              <a:buNone/>
              <a:defRPr sz="3500">
                <a:solidFill>
                  <a:schemeClr val="dk1"/>
                </a:solidFill>
                <a:latin typeface="Palanquin Dark"/>
                <a:ea typeface="Palanquin Dark"/>
                <a:cs typeface="Palanquin Dark"/>
                <a:sym typeface="Palanquin Dark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Palanquin Dark"/>
              <a:buNone/>
              <a:defRPr sz="3500">
                <a:solidFill>
                  <a:schemeClr val="dk1"/>
                </a:solidFill>
                <a:latin typeface="Palanquin Dark"/>
                <a:ea typeface="Palanquin Dark"/>
                <a:cs typeface="Palanquin Dark"/>
                <a:sym typeface="Palanquin Dark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Palanquin Dark"/>
              <a:buNone/>
              <a:defRPr sz="3500">
                <a:solidFill>
                  <a:schemeClr val="dk1"/>
                </a:solidFill>
                <a:latin typeface="Palanquin Dark"/>
                <a:ea typeface="Palanquin Dark"/>
                <a:cs typeface="Palanquin Dark"/>
                <a:sym typeface="Palanquin Dark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Palanquin Dark"/>
              <a:buNone/>
              <a:defRPr sz="3500">
                <a:solidFill>
                  <a:schemeClr val="dk1"/>
                </a:solidFill>
                <a:latin typeface="Palanquin Dark"/>
                <a:ea typeface="Palanquin Dark"/>
                <a:cs typeface="Palanquin Dark"/>
                <a:sym typeface="Palanquin Dark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Palanquin Dark"/>
              <a:buNone/>
              <a:defRPr sz="3500">
                <a:solidFill>
                  <a:schemeClr val="dk1"/>
                </a:solidFill>
                <a:latin typeface="Palanquin Dark"/>
                <a:ea typeface="Palanquin Dark"/>
                <a:cs typeface="Palanquin Dark"/>
                <a:sym typeface="Palanquin Dark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713100" y="1152475"/>
            <a:ext cx="77178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-3175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●"/>
              <a:defRPr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1pPr>
            <a:lvl2pPr indent="-31750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○"/>
              <a:defRPr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2pPr>
            <a:lvl3pPr indent="-31750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■"/>
              <a:defRPr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3pPr>
            <a:lvl4pPr indent="-31750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●"/>
              <a:defRPr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4pPr>
            <a:lvl5pPr indent="-31750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○"/>
              <a:defRPr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5pPr>
            <a:lvl6pPr indent="-31750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■"/>
              <a:defRPr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6pPr>
            <a:lvl7pPr indent="-31750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●"/>
              <a:defRPr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7pPr>
            <a:lvl8pPr indent="-31750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○"/>
              <a:defRPr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8pPr>
            <a:lvl9pPr indent="-31750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Lato"/>
              <a:buChar char="■"/>
              <a:defRPr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  <p:sldLayoutId id="2147483664" r:id="rId17"/>
    <p:sldLayoutId id="2147483665" r:id="rId18"/>
    <p:sldLayoutId id="2147483666" r:id="rId19"/>
    <p:sldLayoutId id="2147483667" r:id="rId20"/>
    <p:sldLayoutId id="2147483668" r:id="rId21"/>
    <p:sldLayoutId id="2147483669" r:id="rId22"/>
    <p:sldLayoutId id="2147483670" r:id="rId23"/>
    <p:sldLayoutId id="2147483671" r:id="rId24"/>
    <p:sldLayoutId id="2147483672" r:id="rId25"/>
    <p:sldLayoutId id="2147483673" r:id="rId26"/>
    <p:sldLayoutId id="2147483674" r:id="rId27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>
        <p15:guide id="1" orient="horz" pos="340">
          <p15:clr>
            <a:srgbClr val="EA4335"/>
          </p15:clr>
        </p15:guide>
        <p15:guide id="2" pos="449">
          <p15:clr>
            <a:srgbClr val="EA4335"/>
          </p15:clr>
        </p15:guide>
        <p15:guide id="3" orient="horz" pos="2900">
          <p15:clr>
            <a:srgbClr val="EA4335"/>
          </p15:clr>
        </p15:guide>
        <p15:guide id="4" pos="5311">
          <p15:clr>
            <a:srgbClr val="EA4335"/>
          </p15:clr>
        </p15:guide>
        <p15:guide id="5" pos="2880">
          <p15:clr>
            <a:srgbClr val="EA4335"/>
          </p15:clr>
        </p15:guide>
        <p15:guide id="6" orient="horz" pos="1620">
          <p15:clr>
            <a:srgbClr val="EA4335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216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p29"/>
          <p:cNvSpPr txBox="1"/>
          <p:nvPr>
            <p:ph type="title"/>
          </p:nvPr>
        </p:nvSpPr>
        <p:spPr>
          <a:xfrm>
            <a:off x="713100" y="445025"/>
            <a:ext cx="77178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Lexend Exa Medium"/>
              <a:buNone/>
              <a:defRPr sz="3500">
                <a:solidFill>
                  <a:schemeClr val="dk1"/>
                </a:solidFill>
                <a:latin typeface="Lexend Exa Medium"/>
                <a:ea typeface="Lexend Exa Medium"/>
                <a:cs typeface="Lexend Exa Medium"/>
                <a:sym typeface="Lexend Exa Medium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Palanquin Dark"/>
              <a:buNone/>
              <a:defRPr sz="3500">
                <a:solidFill>
                  <a:schemeClr val="dk1"/>
                </a:solidFill>
                <a:latin typeface="Palanquin Dark"/>
                <a:ea typeface="Palanquin Dark"/>
                <a:cs typeface="Palanquin Dark"/>
                <a:sym typeface="Palanquin Dark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Palanquin Dark"/>
              <a:buNone/>
              <a:defRPr sz="3500">
                <a:solidFill>
                  <a:schemeClr val="dk1"/>
                </a:solidFill>
                <a:latin typeface="Palanquin Dark"/>
                <a:ea typeface="Palanquin Dark"/>
                <a:cs typeface="Palanquin Dark"/>
                <a:sym typeface="Palanquin Dark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Palanquin Dark"/>
              <a:buNone/>
              <a:defRPr sz="3500">
                <a:solidFill>
                  <a:schemeClr val="dk1"/>
                </a:solidFill>
                <a:latin typeface="Palanquin Dark"/>
                <a:ea typeface="Palanquin Dark"/>
                <a:cs typeface="Palanquin Dark"/>
                <a:sym typeface="Palanquin Dark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Palanquin Dark"/>
              <a:buNone/>
              <a:defRPr sz="3500">
                <a:solidFill>
                  <a:schemeClr val="dk1"/>
                </a:solidFill>
                <a:latin typeface="Palanquin Dark"/>
                <a:ea typeface="Palanquin Dark"/>
                <a:cs typeface="Palanquin Dark"/>
                <a:sym typeface="Palanquin Dark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Palanquin Dark"/>
              <a:buNone/>
              <a:defRPr sz="3500">
                <a:solidFill>
                  <a:schemeClr val="dk1"/>
                </a:solidFill>
                <a:latin typeface="Palanquin Dark"/>
                <a:ea typeface="Palanquin Dark"/>
                <a:cs typeface="Palanquin Dark"/>
                <a:sym typeface="Palanquin Dark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Palanquin Dark"/>
              <a:buNone/>
              <a:defRPr sz="3500">
                <a:solidFill>
                  <a:schemeClr val="dk1"/>
                </a:solidFill>
                <a:latin typeface="Palanquin Dark"/>
                <a:ea typeface="Palanquin Dark"/>
                <a:cs typeface="Palanquin Dark"/>
                <a:sym typeface="Palanquin Dark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Palanquin Dark"/>
              <a:buNone/>
              <a:defRPr sz="3500">
                <a:solidFill>
                  <a:schemeClr val="dk1"/>
                </a:solidFill>
                <a:latin typeface="Palanquin Dark"/>
                <a:ea typeface="Palanquin Dark"/>
                <a:cs typeface="Palanquin Dark"/>
                <a:sym typeface="Palanquin Dark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Palanquin Dark"/>
              <a:buNone/>
              <a:defRPr sz="3500">
                <a:solidFill>
                  <a:schemeClr val="dk1"/>
                </a:solidFill>
                <a:latin typeface="Palanquin Dark"/>
                <a:ea typeface="Palanquin Dark"/>
                <a:cs typeface="Palanquin Dark"/>
                <a:sym typeface="Palanquin Dark"/>
              </a:defRPr>
            </a:lvl9pPr>
          </a:lstStyle>
          <a:p/>
        </p:txBody>
      </p:sp>
      <p:sp>
        <p:nvSpPr>
          <p:cNvPr id="218" name="Google Shape;218;p29"/>
          <p:cNvSpPr txBox="1"/>
          <p:nvPr>
            <p:ph idx="1" type="body"/>
          </p:nvPr>
        </p:nvSpPr>
        <p:spPr>
          <a:xfrm>
            <a:off x="713100" y="1152475"/>
            <a:ext cx="77178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-3175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●"/>
              <a:defRPr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1pPr>
            <a:lvl2pPr indent="-317500" lvl="1" marL="9144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○"/>
              <a:defRPr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2pPr>
            <a:lvl3pPr indent="-317500" lvl="2" marL="13716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■"/>
              <a:defRPr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3pPr>
            <a:lvl4pPr indent="-317500" lvl="3" marL="1828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●"/>
              <a:defRPr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4pPr>
            <a:lvl5pPr indent="-317500" lvl="4" marL="22860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○"/>
              <a:defRPr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5pPr>
            <a:lvl6pPr indent="-317500" lvl="5" marL="27432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■"/>
              <a:defRPr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6pPr>
            <a:lvl7pPr indent="-317500" lvl="6" marL="32004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●"/>
              <a:defRPr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7pPr>
            <a:lvl8pPr indent="-317500" lvl="7" marL="36576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○"/>
              <a:defRPr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8pPr>
            <a:lvl9pPr indent="-317500" lvl="8" marL="4114800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Lato"/>
              <a:buChar char="■"/>
              <a:defRPr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  <p:sldLayoutId id="2147483687" r:id="rId13"/>
    <p:sldLayoutId id="2147483688" r:id="rId14"/>
    <p:sldLayoutId id="2147483689" r:id="rId15"/>
    <p:sldLayoutId id="2147483690" r:id="rId16"/>
    <p:sldLayoutId id="2147483691" r:id="rId17"/>
    <p:sldLayoutId id="2147483692" r:id="rId18"/>
    <p:sldLayoutId id="2147483693" r:id="rId19"/>
    <p:sldLayoutId id="2147483694" r:id="rId20"/>
    <p:sldLayoutId id="2147483695" r:id="rId21"/>
    <p:sldLayoutId id="2147483696" r:id="rId22"/>
    <p:sldLayoutId id="2147483697" r:id="rId23"/>
    <p:sldLayoutId id="2147483698" r:id="rId24"/>
    <p:sldLayoutId id="2147483699" r:id="rId25"/>
    <p:sldLayoutId id="2147483700" r:id="rId26"/>
    <p:sldLayoutId id="2147483701" r:id="rId27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>
        <p15:guide id="1" orient="horz" pos="340">
          <p15:clr>
            <a:srgbClr val="EA4335"/>
          </p15:clr>
        </p15:guide>
        <p15:guide id="2" pos="449">
          <p15:clr>
            <a:srgbClr val="EA4335"/>
          </p15:clr>
        </p15:guide>
        <p15:guide id="3" orient="horz" pos="2900">
          <p15:clr>
            <a:srgbClr val="EA4335"/>
          </p15:clr>
        </p15:guide>
        <p15:guide id="4" pos="5311">
          <p15:clr>
            <a:srgbClr val="EA4335"/>
          </p15:clr>
        </p15:guide>
        <p15:guide id="5" pos="2880">
          <p15:clr>
            <a:srgbClr val="EA4335"/>
          </p15:clr>
        </p15:guide>
        <p15:guide id="6" orient="horz" pos="1620">
          <p15:clr>
            <a:srgbClr val="EA4335"/>
          </p15:clr>
        </p15:guide>
      </p15:sldGuideLst>
    </p:ext>
  </p:extLst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0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8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6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6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5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9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4.png"/><Relationship Id="rId4" Type="http://schemas.openxmlformats.org/officeDocument/2006/relationships/image" Target="../media/image3.png"/><Relationship Id="rId5" Type="http://schemas.openxmlformats.org/officeDocument/2006/relationships/image" Target="../media/image7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4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9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30" name="Shape 4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1" name="Google Shape;431;p57"/>
          <p:cNvSpPr txBox="1"/>
          <p:nvPr>
            <p:ph type="ctrTitle"/>
          </p:nvPr>
        </p:nvSpPr>
        <p:spPr>
          <a:xfrm>
            <a:off x="2422350" y="1137525"/>
            <a:ext cx="4299300" cy="201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Arial"/>
              <a:buNone/>
            </a:pPr>
            <a:r>
              <a:rPr lang="en">
                <a:solidFill>
                  <a:srgbClr val="6244AD"/>
                </a:solidFill>
              </a:rPr>
              <a:t>Pocket </a:t>
            </a:r>
            <a:endParaRPr>
              <a:solidFill>
                <a:srgbClr val="6244AD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Arial"/>
              <a:buNone/>
            </a:pPr>
            <a:r>
              <a:rPr lang="en">
                <a:solidFill>
                  <a:srgbClr val="6244AD"/>
                </a:solidFill>
              </a:rPr>
              <a:t>Lab</a:t>
            </a:r>
            <a:endParaRPr>
              <a:solidFill>
                <a:srgbClr val="6244AD"/>
              </a:solidFill>
            </a:endParaRPr>
          </a:p>
        </p:txBody>
      </p:sp>
      <p:cxnSp>
        <p:nvCxnSpPr>
          <p:cNvPr id="432" name="Google Shape;432;p57"/>
          <p:cNvCxnSpPr>
            <a:stCxn id="433" idx="1"/>
            <a:endCxn id="434" idx="4"/>
          </p:cNvCxnSpPr>
          <p:nvPr/>
        </p:nvCxnSpPr>
        <p:spPr>
          <a:xfrm rot="10800000">
            <a:off x="4522500" y="3149425"/>
            <a:ext cx="621000" cy="759000"/>
          </a:xfrm>
          <a:prstGeom prst="curvedConnector2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435" name="Google Shape;435;p57"/>
          <p:cNvCxnSpPr>
            <a:stCxn id="436" idx="1"/>
            <a:endCxn id="434" idx="4"/>
          </p:cNvCxnSpPr>
          <p:nvPr/>
        </p:nvCxnSpPr>
        <p:spPr>
          <a:xfrm rot="10800000">
            <a:off x="4522500" y="3149350"/>
            <a:ext cx="621000" cy="1359000"/>
          </a:xfrm>
          <a:prstGeom prst="curvedConnector2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433" name="Google Shape;433;p57"/>
          <p:cNvSpPr/>
          <p:nvPr/>
        </p:nvSpPr>
        <p:spPr>
          <a:xfrm>
            <a:off x="5143500" y="3743425"/>
            <a:ext cx="2240100" cy="330000"/>
          </a:xfrm>
          <a:prstGeom prst="roundRect">
            <a:avLst>
              <a:gd fmla="val 16667" name="adj"/>
            </a:avLst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36" name="Google Shape;436;p57"/>
          <p:cNvSpPr/>
          <p:nvPr/>
        </p:nvSpPr>
        <p:spPr>
          <a:xfrm>
            <a:off x="5143500" y="4343350"/>
            <a:ext cx="2240100" cy="330000"/>
          </a:xfrm>
          <a:prstGeom prst="roundRect">
            <a:avLst>
              <a:gd fmla="val 16667" name="adj"/>
            </a:avLst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37" name="Google Shape;437;p57"/>
          <p:cNvSpPr txBox="1"/>
          <p:nvPr/>
        </p:nvSpPr>
        <p:spPr>
          <a:xfrm>
            <a:off x="5292450" y="3708325"/>
            <a:ext cx="19422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Лащиков Алексей</a:t>
            </a:r>
            <a:endParaRPr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438" name="Google Shape;438;p57"/>
          <p:cNvSpPr txBox="1"/>
          <p:nvPr/>
        </p:nvSpPr>
        <p:spPr>
          <a:xfrm>
            <a:off x="5093850" y="4308250"/>
            <a:ext cx="23394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Набиулин Дмитрий</a:t>
            </a:r>
            <a:endParaRPr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434" name="Google Shape;434;p57"/>
          <p:cNvSpPr/>
          <p:nvPr/>
        </p:nvSpPr>
        <p:spPr>
          <a:xfrm>
            <a:off x="2855400" y="821925"/>
            <a:ext cx="3333900" cy="2327400"/>
          </a:xfrm>
          <a:prstGeom prst="ellipse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0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94" name="Shape 5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5" name="Google Shape;595;p66"/>
          <p:cNvSpPr txBox="1"/>
          <p:nvPr>
            <p:ph type="title"/>
          </p:nvPr>
        </p:nvSpPr>
        <p:spPr>
          <a:xfrm>
            <a:off x="1002700" y="718075"/>
            <a:ext cx="7589700" cy="572700"/>
          </a:xfrm>
          <a:prstGeom prst="rect">
            <a:avLst/>
          </a:prstGeom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54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rPr>
              <a:t>Спасибо за внимание</a:t>
            </a:r>
            <a:endParaRPr b="1" sz="5400">
              <a:solidFill>
                <a:schemeClr val="dk2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596" name="Google Shape;596;p66"/>
          <p:cNvSpPr txBox="1"/>
          <p:nvPr/>
        </p:nvSpPr>
        <p:spPr>
          <a:xfrm>
            <a:off x="455423" y="1869563"/>
            <a:ext cx="5620500" cy="360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900">
                <a:solidFill>
                  <a:schemeClr val="dk2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rPr>
              <a:t>Лащиков Алексей Антонович</a:t>
            </a:r>
            <a:endParaRPr sz="2900">
              <a:solidFill>
                <a:schemeClr val="dk2"/>
              </a:solidFill>
              <a:latin typeface="Proxima Nova Semibold"/>
              <a:ea typeface="Proxima Nova Semibold"/>
              <a:cs typeface="Proxima Nova Semibold"/>
              <a:sym typeface="Proxima Nova Semibold"/>
            </a:endParaRPr>
          </a:p>
        </p:txBody>
      </p:sp>
      <p:sp>
        <p:nvSpPr>
          <p:cNvPr id="597" name="Google Shape;597;p66"/>
          <p:cNvSpPr txBox="1"/>
          <p:nvPr/>
        </p:nvSpPr>
        <p:spPr>
          <a:xfrm>
            <a:off x="195050" y="2229850"/>
            <a:ext cx="3685800" cy="325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Arial"/>
              <a:buNone/>
            </a:pPr>
            <a:r>
              <a:rPr b="1" lang="en" sz="2300">
                <a:solidFill>
                  <a:srgbClr val="6244AD"/>
                </a:solidFill>
                <a:latin typeface="Proxima Nova"/>
                <a:ea typeface="Proxima Nova"/>
                <a:cs typeface="Proxima Nova"/>
                <a:sym typeface="Proxima Nova"/>
              </a:rPr>
              <a:t> vk.com/alex.laschikov</a:t>
            </a:r>
            <a:endParaRPr b="1" sz="2300">
              <a:solidFill>
                <a:srgbClr val="6244AD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598" name="Google Shape;598;p66"/>
          <p:cNvSpPr txBox="1"/>
          <p:nvPr/>
        </p:nvSpPr>
        <p:spPr>
          <a:xfrm>
            <a:off x="295356" y="3406050"/>
            <a:ext cx="5996700" cy="360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900">
                <a:solidFill>
                  <a:schemeClr val="dk2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rPr>
              <a:t> Набиулин Дмитрий Алексеевич</a:t>
            </a:r>
            <a:endParaRPr sz="2900">
              <a:solidFill>
                <a:schemeClr val="dk2"/>
              </a:solidFill>
              <a:latin typeface="Proxima Nova Semibold"/>
              <a:ea typeface="Proxima Nova Semibold"/>
              <a:cs typeface="Proxima Nova Semibold"/>
              <a:sym typeface="Proxima Nova Semibold"/>
            </a:endParaRPr>
          </a:p>
        </p:txBody>
      </p:sp>
      <p:sp>
        <p:nvSpPr>
          <p:cNvPr id="599" name="Google Shape;599;p66"/>
          <p:cNvSpPr txBox="1"/>
          <p:nvPr/>
        </p:nvSpPr>
        <p:spPr>
          <a:xfrm>
            <a:off x="253177" y="4136225"/>
            <a:ext cx="2769900" cy="360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300">
                <a:solidFill>
                  <a:srgbClr val="6244AD"/>
                </a:solidFill>
                <a:latin typeface="Proxima Nova"/>
                <a:ea typeface="Proxima Nova"/>
                <a:cs typeface="Proxima Nova"/>
                <a:sym typeface="Proxima Nova"/>
              </a:rPr>
              <a:t> 8 918 857-52-52</a:t>
            </a:r>
            <a:endParaRPr b="1" sz="2300">
              <a:solidFill>
                <a:srgbClr val="6244AD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600" name="Google Shape;600;p66"/>
          <p:cNvSpPr txBox="1"/>
          <p:nvPr/>
        </p:nvSpPr>
        <p:spPr>
          <a:xfrm>
            <a:off x="425346" y="2497363"/>
            <a:ext cx="2556600" cy="538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300">
                <a:solidFill>
                  <a:srgbClr val="6244AD"/>
                </a:solidFill>
                <a:latin typeface="Proxima Nova"/>
                <a:ea typeface="Proxima Nova"/>
                <a:cs typeface="Proxima Nova"/>
                <a:sym typeface="Proxima Nova"/>
              </a:rPr>
              <a:t> 8 939 789-57-46</a:t>
            </a:r>
            <a:endParaRPr b="1" sz="2300">
              <a:solidFill>
                <a:srgbClr val="6244AD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601" name="Google Shape;601;p66"/>
          <p:cNvSpPr txBox="1"/>
          <p:nvPr/>
        </p:nvSpPr>
        <p:spPr>
          <a:xfrm>
            <a:off x="195050" y="3836550"/>
            <a:ext cx="3532200" cy="325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Arial"/>
              <a:buNone/>
            </a:pPr>
            <a:r>
              <a:rPr b="1" lang="en" sz="2300">
                <a:solidFill>
                  <a:srgbClr val="6244AD"/>
                </a:solidFill>
                <a:latin typeface="Proxima Nova"/>
                <a:ea typeface="Proxima Nova"/>
                <a:cs typeface="Proxima Nova"/>
                <a:sym typeface="Proxima Nova"/>
              </a:rPr>
              <a:t> vk.com/id582873393</a:t>
            </a:r>
            <a:endParaRPr b="1" sz="2300">
              <a:solidFill>
                <a:srgbClr val="6244AD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42" name="Shape 4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3" name="Google Shape;443;p58"/>
          <p:cNvSpPr txBox="1"/>
          <p:nvPr>
            <p:ph type="title"/>
          </p:nvPr>
        </p:nvSpPr>
        <p:spPr>
          <a:xfrm>
            <a:off x="497450" y="902700"/>
            <a:ext cx="7704000" cy="572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4000">
                <a:solidFill>
                  <a:srgbClr val="6244AD"/>
                </a:solidFill>
                <a:latin typeface="Proxima Nova"/>
                <a:ea typeface="Proxima Nova"/>
                <a:cs typeface="Proxima Nova"/>
                <a:sym typeface="Proxima Nova"/>
              </a:rPr>
              <a:t>Решаемая проблема</a:t>
            </a:r>
            <a:endParaRPr b="1">
              <a:solidFill>
                <a:srgbClr val="6244AD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444" name="Google Shape;444;p58"/>
          <p:cNvSpPr txBox="1"/>
          <p:nvPr>
            <p:ph idx="1" type="body"/>
          </p:nvPr>
        </p:nvSpPr>
        <p:spPr>
          <a:xfrm>
            <a:off x="442700" y="1542000"/>
            <a:ext cx="7813500" cy="2059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1600"/>
              </a:spcAft>
              <a:buNone/>
            </a:pPr>
            <a:r>
              <a:rPr lang="en" sz="1900">
                <a:latin typeface="Proxima Nova"/>
                <a:ea typeface="Proxima Nova"/>
                <a:cs typeface="Proxima Nova"/>
                <a:sym typeface="Proxima Nova"/>
              </a:rPr>
              <a:t>Сейчас стали особенно популярны различные фитнес-трекеры, которые измеряют состояние здоровья человека. По данным wordstat количество запросов на такие устройства составляет около 250 000 тыс. в месяц. Но многим их функционала  недостаточно. Тогда им пригодится наше устройство.</a:t>
            </a:r>
            <a:endParaRPr sz="1900"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445" name="Google Shape;445;p58"/>
          <p:cNvSpPr/>
          <p:nvPr/>
        </p:nvSpPr>
        <p:spPr>
          <a:xfrm rot="10800000">
            <a:off x="4404183" y="868752"/>
            <a:ext cx="2541793" cy="712673"/>
          </a:xfrm>
          <a:custGeom>
            <a:rect b="b" l="l" r="r" t="t"/>
            <a:pathLst>
              <a:path extrusionOk="0" h="17256" w="99250">
                <a:moveTo>
                  <a:pt x="12" y="9517"/>
                </a:moveTo>
                <a:cubicBezTo>
                  <a:pt x="798" y="11877"/>
                  <a:pt x="1056" y="14989"/>
                  <a:pt x="3189" y="16269"/>
                </a:cubicBezTo>
                <a:cubicBezTo>
                  <a:pt x="7064" y="18594"/>
                  <a:pt x="12262" y="15964"/>
                  <a:pt x="16693" y="15078"/>
                </a:cubicBezTo>
                <a:cubicBezTo>
                  <a:pt x="22041" y="14009"/>
                  <a:pt x="27664" y="17894"/>
                  <a:pt x="32978" y="16667"/>
                </a:cubicBezTo>
                <a:cubicBezTo>
                  <a:pt x="42152" y="14549"/>
                  <a:pt x="51891" y="13531"/>
                  <a:pt x="61178" y="15078"/>
                </a:cubicBezTo>
                <a:cubicBezTo>
                  <a:pt x="72540" y="16971"/>
                  <a:pt x="84558" y="17870"/>
                  <a:pt x="95733" y="15078"/>
                </a:cubicBezTo>
                <a:cubicBezTo>
                  <a:pt x="99286" y="14190"/>
                  <a:pt x="100149" y="7400"/>
                  <a:pt x="98116" y="4354"/>
                </a:cubicBezTo>
                <a:cubicBezTo>
                  <a:pt x="94092" y="-1674"/>
                  <a:pt x="83916" y="779"/>
                  <a:pt x="76668" y="779"/>
                </a:cubicBezTo>
                <a:cubicBezTo>
                  <a:pt x="61045" y="779"/>
                  <a:pt x="45423" y="779"/>
                  <a:pt x="29800" y="779"/>
                </a:cubicBezTo>
                <a:cubicBezTo>
                  <a:pt x="21158" y="779"/>
                  <a:pt x="10897" y="-2024"/>
                  <a:pt x="3984" y="3162"/>
                </a:cubicBezTo>
                <a:cubicBezTo>
                  <a:pt x="1898" y="4727"/>
                  <a:pt x="-1526" y="9143"/>
                  <a:pt x="806" y="10312"/>
                </a:cubicBezTo>
              </a:path>
            </a:pathLst>
          </a:cu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446" name="Google Shape;446;p58"/>
          <p:cNvSpPr/>
          <p:nvPr/>
        </p:nvSpPr>
        <p:spPr>
          <a:xfrm>
            <a:off x="6766950" y="1171975"/>
            <a:ext cx="1764808" cy="2558932"/>
          </a:xfrm>
          <a:custGeom>
            <a:rect b="b" l="l" r="r" t="t"/>
            <a:pathLst>
              <a:path extrusionOk="0" h="141397" w="71255">
                <a:moveTo>
                  <a:pt x="6845" y="0"/>
                </a:moveTo>
                <a:cubicBezTo>
                  <a:pt x="16167" y="5150"/>
                  <a:pt x="53000" y="12712"/>
                  <a:pt x="62778" y="30900"/>
                </a:cubicBezTo>
                <a:cubicBezTo>
                  <a:pt x="72557" y="49088"/>
                  <a:pt x="74317" y="91527"/>
                  <a:pt x="65516" y="109128"/>
                </a:cubicBezTo>
                <a:cubicBezTo>
                  <a:pt x="56715" y="126729"/>
                  <a:pt x="19948" y="131619"/>
                  <a:pt x="9974" y="136508"/>
                </a:cubicBezTo>
                <a:cubicBezTo>
                  <a:pt x="0" y="141397"/>
                  <a:pt x="6389" y="138138"/>
                  <a:pt x="5672" y="138464"/>
                </a:cubicBezTo>
              </a:path>
            </a:pathLst>
          </a:cu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447" name="Google Shape;447;p58"/>
          <p:cNvSpPr txBox="1"/>
          <p:nvPr/>
        </p:nvSpPr>
        <p:spPr>
          <a:xfrm>
            <a:off x="4345450" y="3549925"/>
            <a:ext cx="2541900" cy="1262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Arial"/>
              <a:buNone/>
            </a:pPr>
            <a:r>
              <a:rPr b="1" lang="en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Быстрое получение информации о состоянии здоровья</a:t>
            </a:r>
            <a:endParaRPr b="1">
              <a:solidFill>
                <a:schemeClr val="dk1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Arial"/>
              <a:buNone/>
            </a:pPr>
            <a:r>
              <a:t/>
            </a:r>
            <a:endParaRPr b="1">
              <a:solidFill>
                <a:schemeClr val="dk1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>
              <a:solidFill>
                <a:schemeClr val="dk1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448" name="Google Shape;448;p58"/>
          <p:cNvSpPr/>
          <p:nvPr/>
        </p:nvSpPr>
        <p:spPr>
          <a:xfrm>
            <a:off x="4569250" y="3549925"/>
            <a:ext cx="2376715" cy="970984"/>
          </a:xfrm>
          <a:custGeom>
            <a:rect b="b" l="l" r="r" t="t"/>
            <a:pathLst>
              <a:path extrusionOk="0" h="37324" w="93793">
                <a:moveTo>
                  <a:pt x="91038" y="5799"/>
                </a:moveTo>
                <a:cubicBezTo>
                  <a:pt x="85066" y="1316"/>
                  <a:pt x="76457" y="2569"/>
                  <a:pt x="69135" y="1105"/>
                </a:cubicBezTo>
                <a:cubicBezTo>
                  <a:pt x="60184" y="-684"/>
                  <a:pt x="50759" y="-4"/>
                  <a:pt x="41755" y="1496"/>
                </a:cubicBezTo>
                <a:cubicBezTo>
                  <a:pt x="31588" y="3190"/>
                  <a:pt x="20855" y="172"/>
                  <a:pt x="10855" y="2670"/>
                </a:cubicBezTo>
                <a:cubicBezTo>
                  <a:pt x="4325" y="4301"/>
                  <a:pt x="-1338" y="13350"/>
                  <a:pt x="294" y="19880"/>
                </a:cubicBezTo>
                <a:cubicBezTo>
                  <a:pt x="2702" y="29513"/>
                  <a:pt x="16372" y="32797"/>
                  <a:pt x="26109" y="34743"/>
                </a:cubicBezTo>
                <a:cubicBezTo>
                  <a:pt x="46261" y="38771"/>
                  <a:pt x="69137" y="38458"/>
                  <a:pt x="87518" y="29267"/>
                </a:cubicBezTo>
                <a:cubicBezTo>
                  <a:pt x="94726" y="25663"/>
                  <a:pt x="95034" y="12616"/>
                  <a:pt x="91430" y="5408"/>
                </a:cubicBezTo>
              </a:path>
            </a:pathLst>
          </a:cu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52" name="Shape 4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3" name="Google Shape;453;p59"/>
          <p:cNvSpPr txBox="1"/>
          <p:nvPr>
            <p:ph type="title"/>
          </p:nvPr>
        </p:nvSpPr>
        <p:spPr>
          <a:xfrm>
            <a:off x="1023575" y="392400"/>
            <a:ext cx="6431700" cy="800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F2F2F2"/>
                </a:solidFill>
                <a:latin typeface="Proxima Nova"/>
                <a:ea typeface="Proxima Nova"/>
                <a:cs typeface="Proxima Nova"/>
                <a:sym typeface="Proxima Nova"/>
              </a:rPr>
              <a:t>Для оптимального сочетания </a:t>
            </a:r>
            <a:r>
              <a:rPr b="1" lang="en" sz="1800">
                <a:solidFill>
                  <a:srgbClr val="F2F2F2"/>
                </a:solidFill>
                <a:latin typeface="Proxima Nova"/>
                <a:ea typeface="Proxima Nova"/>
                <a:cs typeface="Proxima Nova"/>
                <a:sym typeface="Proxima Nova"/>
              </a:rPr>
              <a:t>практичности</a:t>
            </a:r>
            <a:r>
              <a:rPr lang="en" sz="1800">
                <a:solidFill>
                  <a:srgbClr val="F2F2F2"/>
                </a:solidFill>
                <a:latin typeface="Proxima Nova"/>
                <a:ea typeface="Proxima Nova"/>
                <a:cs typeface="Proxima Nova"/>
                <a:sym typeface="Proxima Nova"/>
              </a:rPr>
              <a:t> и </a:t>
            </a:r>
            <a:r>
              <a:rPr b="1" lang="en" sz="1800">
                <a:solidFill>
                  <a:srgbClr val="F2F2F2"/>
                </a:solidFill>
                <a:latin typeface="Proxima Nova"/>
                <a:ea typeface="Proxima Nova"/>
                <a:cs typeface="Proxima Nova"/>
                <a:sym typeface="Proxima Nova"/>
              </a:rPr>
              <a:t>удобства</a:t>
            </a:r>
            <a:r>
              <a:rPr lang="en" sz="1800">
                <a:solidFill>
                  <a:srgbClr val="F2F2F2"/>
                </a:solidFill>
                <a:latin typeface="Proxima Nova"/>
                <a:ea typeface="Proxima Nova"/>
                <a:cs typeface="Proxima Nova"/>
                <a:sym typeface="Proxima Nova"/>
              </a:rPr>
              <a:t> мы использовали </a:t>
            </a:r>
            <a:r>
              <a:rPr b="1" lang="en" sz="2100">
                <a:solidFill>
                  <a:srgbClr val="6244AD"/>
                </a:solidFill>
                <a:latin typeface="Proxima Nova"/>
                <a:ea typeface="Proxima Nova"/>
                <a:cs typeface="Proxima Nova"/>
                <a:sym typeface="Proxima Nova"/>
              </a:rPr>
              <a:t>М</a:t>
            </a:r>
            <a:r>
              <a:rPr b="1" lang="en" sz="2100">
                <a:solidFill>
                  <a:srgbClr val="6244AD"/>
                </a:solidFill>
                <a:latin typeface="Proxima Nova"/>
                <a:ea typeface="Proxima Nova"/>
                <a:cs typeface="Proxima Nova"/>
                <a:sym typeface="Proxima Nova"/>
              </a:rPr>
              <a:t>одульную</a:t>
            </a:r>
            <a:r>
              <a:rPr b="1" lang="en" sz="2100">
                <a:solidFill>
                  <a:srgbClr val="6244AD"/>
                </a:solidFill>
                <a:latin typeface="Proxima Nova"/>
                <a:ea typeface="Proxima Nova"/>
                <a:cs typeface="Proxima Nova"/>
                <a:sym typeface="Proxima Nova"/>
              </a:rPr>
              <a:t> Конструкцию</a:t>
            </a:r>
            <a:endParaRPr b="1" sz="3900">
              <a:solidFill>
                <a:srgbClr val="6244AD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pic>
        <p:nvPicPr>
          <p:cNvPr id="454" name="Google Shape;454;p59"/>
          <p:cNvPicPr preferRelativeResize="0"/>
          <p:nvPr/>
        </p:nvPicPr>
        <p:blipFill rotWithShape="1">
          <a:blip r:embed="rId3">
            <a:alphaModFix/>
          </a:blip>
          <a:srcRect b="28711" l="26369" r="21217" t="28707"/>
          <a:stretch/>
        </p:blipFill>
        <p:spPr>
          <a:xfrm>
            <a:off x="1429050" y="1434325"/>
            <a:ext cx="6692400" cy="3356100"/>
          </a:xfrm>
          <a:prstGeom prst="roundRect">
            <a:avLst>
              <a:gd fmla="val 42514" name="adj"/>
            </a:avLst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458" name="Shape 4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59" name="Google Shape;459;p60"/>
          <p:cNvGrpSpPr/>
          <p:nvPr/>
        </p:nvGrpSpPr>
        <p:grpSpPr>
          <a:xfrm>
            <a:off x="1804375" y="1020088"/>
            <a:ext cx="6072875" cy="3103325"/>
            <a:chOff x="1808175" y="1373325"/>
            <a:chExt cx="6072875" cy="3103325"/>
          </a:xfrm>
        </p:grpSpPr>
        <p:cxnSp>
          <p:nvCxnSpPr>
            <p:cNvPr id="460" name="Google Shape;460;p60"/>
            <p:cNvCxnSpPr/>
            <p:nvPr/>
          </p:nvCxnSpPr>
          <p:spPr>
            <a:xfrm rot="10800000">
              <a:off x="4544225" y="4002625"/>
              <a:ext cx="803100" cy="1800"/>
            </a:xfrm>
            <a:prstGeom prst="straightConnector1">
              <a:avLst/>
            </a:prstGeom>
            <a:noFill/>
            <a:ln cap="flat" cmpd="sng" w="9525">
              <a:solidFill>
                <a:schemeClr val="lt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sp>
          <p:nvSpPr>
            <p:cNvPr id="461" name="Google Shape;461;p60"/>
            <p:cNvSpPr txBox="1"/>
            <p:nvPr/>
          </p:nvSpPr>
          <p:spPr>
            <a:xfrm>
              <a:off x="1808175" y="3044550"/>
              <a:ext cx="14400" cy="400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Proxima Nova"/>
                <a:ea typeface="Proxima Nova"/>
                <a:cs typeface="Proxima Nova"/>
                <a:sym typeface="Proxima Nova"/>
              </a:endParaRPr>
            </a:p>
          </p:txBody>
        </p:sp>
        <p:cxnSp>
          <p:nvCxnSpPr>
            <p:cNvPr id="462" name="Google Shape;462;p60"/>
            <p:cNvCxnSpPr/>
            <p:nvPr/>
          </p:nvCxnSpPr>
          <p:spPr>
            <a:xfrm flipH="1" rot="10800000">
              <a:off x="6434150" y="2300800"/>
              <a:ext cx="357300" cy="947700"/>
            </a:xfrm>
            <a:prstGeom prst="straightConnector1">
              <a:avLst/>
            </a:prstGeom>
            <a:noFill/>
            <a:ln cap="flat" cmpd="sng" w="9525">
              <a:solidFill>
                <a:schemeClr val="lt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463" name="Google Shape;463;p60"/>
            <p:cNvCxnSpPr/>
            <p:nvPr/>
          </p:nvCxnSpPr>
          <p:spPr>
            <a:xfrm>
              <a:off x="6790925" y="2304725"/>
              <a:ext cx="816900" cy="7500"/>
            </a:xfrm>
            <a:prstGeom prst="straightConnector1">
              <a:avLst/>
            </a:prstGeom>
            <a:noFill/>
            <a:ln cap="flat" cmpd="sng" w="9525">
              <a:solidFill>
                <a:schemeClr val="lt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464" name="Google Shape;464;p60"/>
            <p:cNvCxnSpPr/>
            <p:nvPr/>
          </p:nvCxnSpPr>
          <p:spPr>
            <a:xfrm>
              <a:off x="6015275" y="3759375"/>
              <a:ext cx="23100" cy="618900"/>
            </a:xfrm>
            <a:prstGeom prst="straightConnector1">
              <a:avLst/>
            </a:prstGeom>
            <a:noFill/>
            <a:ln cap="flat" cmpd="sng" w="9525">
              <a:solidFill>
                <a:schemeClr val="lt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465" name="Google Shape;465;p60"/>
            <p:cNvCxnSpPr/>
            <p:nvPr/>
          </p:nvCxnSpPr>
          <p:spPr>
            <a:xfrm flipH="1">
              <a:off x="6040625" y="3309675"/>
              <a:ext cx="814200" cy="1061400"/>
            </a:xfrm>
            <a:prstGeom prst="straightConnector1">
              <a:avLst/>
            </a:prstGeom>
            <a:noFill/>
            <a:ln cap="flat" cmpd="sng" w="9525">
              <a:solidFill>
                <a:schemeClr val="lt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sp>
          <p:nvSpPr>
            <p:cNvPr id="466" name="Google Shape;466;p60"/>
            <p:cNvSpPr txBox="1"/>
            <p:nvPr/>
          </p:nvSpPr>
          <p:spPr>
            <a:xfrm>
              <a:off x="5188149" y="4076450"/>
              <a:ext cx="1025100" cy="400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solidFill>
                    <a:schemeClr val="lt1"/>
                  </a:solidFill>
                  <a:latin typeface="Proxima Nova"/>
                  <a:ea typeface="Proxima Nova"/>
                  <a:cs typeface="Proxima Nova"/>
                  <a:sym typeface="Proxima Nova"/>
                </a:rPr>
                <a:t>Магниты</a:t>
              </a:r>
              <a:endParaRPr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endParaRPr>
            </a:p>
          </p:txBody>
        </p:sp>
        <p:cxnSp>
          <p:nvCxnSpPr>
            <p:cNvPr id="467" name="Google Shape;467;p60"/>
            <p:cNvCxnSpPr/>
            <p:nvPr/>
          </p:nvCxnSpPr>
          <p:spPr>
            <a:xfrm rot="10800000">
              <a:off x="3105225" y="3209775"/>
              <a:ext cx="72300" cy="815700"/>
            </a:xfrm>
            <a:prstGeom prst="straightConnector1">
              <a:avLst/>
            </a:prstGeom>
            <a:noFill/>
            <a:ln cap="flat" cmpd="sng" w="9525">
              <a:solidFill>
                <a:schemeClr val="lt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468" name="Google Shape;468;p60"/>
            <p:cNvCxnSpPr/>
            <p:nvPr/>
          </p:nvCxnSpPr>
          <p:spPr>
            <a:xfrm flipH="1" rot="10800000">
              <a:off x="3181325" y="3676525"/>
              <a:ext cx="1371600" cy="348000"/>
            </a:xfrm>
            <a:prstGeom prst="straightConnector1">
              <a:avLst/>
            </a:prstGeom>
            <a:noFill/>
            <a:ln cap="flat" cmpd="sng" w="9525">
              <a:solidFill>
                <a:schemeClr val="lt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sp>
          <p:nvSpPr>
            <p:cNvPr id="469" name="Google Shape;469;p60"/>
            <p:cNvSpPr txBox="1"/>
            <p:nvPr/>
          </p:nvSpPr>
          <p:spPr>
            <a:xfrm>
              <a:off x="2020225" y="3717875"/>
              <a:ext cx="1109700" cy="400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solidFill>
                    <a:schemeClr val="lt1"/>
                  </a:solidFill>
                  <a:latin typeface="Proxima Nova"/>
                  <a:ea typeface="Proxima Nova"/>
                  <a:cs typeface="Proxima Nova"/>
                  <a:sym typeface="Proxima Nova"/>
                </a:rPr>
                <a:t>Крепления</a:t>
              </a:r>
              <a:endParaRPr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endParaRPr>
            </a:p>
          </p:txBody>
        </p:sp>
        <p:sp>
          <p:nvSpPr>
            <p:cNvPr id="470" name="Google Shape;470;p60"/>
            <p:cNvSpPr txBox="1"/>
            <p:nvPr/>
          </p:nvSpPr>
          <p:spPr>
            <a:xfrm>
              <a:off x="1910575" y="3880125"/>
              <a:ext cx="1329000" cy="384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300">
                  <a:solidFill>
                    <a:schemeClr val="lt1"/>
                  </a:solidFill>
                  <a:latin typeface="Proxima Nova"/>
                  <a:ea typeface="Proxima Nova"/>
                  <a:cs typeface="Proxima Nova"/>
                  <a:sym typeface="Proxima Nova"/>
                </a:rPr>
                <a:t>для ремешков</a:t>
              </a:r>
              <a:endParaRPr sz="1300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endParaRPr>
            </a:p>
          </p:txBody>
        </p:sp>
        <p:cxnSp>
          <p:nvCxnSpPr>
            <p:cNvPr id="471" name="Google Shape;471;p60"/>
            <p:cNvCxnSpPr/>
            <p:nvPr/>
          </p:nvCxnSpPr>
          <p:spPr>
            <a:xfrm rot="10800000">
              <a:off x="2707100" y="1666325"/>
              <a:ext cx="671700" cy="281100"/>
            </a:xfrm>
            <a:prstGeom prst="straightConnector1">
              <a:avLst/>
            </a:prstGeom>
            <a:noFill/>
            <a:ln cap="flat" cmpd="sng" w="9525">
              <a:solidFill>
                <a:schemeClr val="lt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472" name="Google Shape;472;p60"/>
            <p:cNvCxnSpPr/>
            <p:nvPr/>
          </p:nvCxnSpPr>
          <p:spPr>
            <a:xfrm flipH="1">
              <a:off x="1872225" y="1668575"/>
              <a:ext cx="835200" cy="600"/>
            </a:xfrm>
            <a:prstGeom prst="straightConnector1">
              <a:avLst/>
            </a:prstGeom>
            <a:noFill/>
            <a:ln cap="flat" cmpd="sng" w="9525">
              <a:solidFill>
                <a:schemeClr val="lt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sp>
          <p:nvSpPr>
            <p:cNvPr id="473" name="Google Shape;473;p60"/>
            <p:cNvSpPr txBox="1"/>
            <p:nvPr/>
          </p:nvSpPr>
          <p:spPr>
            <a:xfrm>
              <a:off x="1822575" y="1373325"/>
              <a:ext cx="934500" cy="400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solidFill>
                    <a:schemeClr val="lt1"/>
                  </a:solidFill>
                  <a:latin typeface="Proxima Nova"/>
                  <a:ea typeface="Proxima Nova"/>
                  <a:cs typeface="Proxima Nova"/>
                  <a:sym typeface="Proxima Nova"/>
                </a:rPr>
                <a:t>Дисплей</a:t>
              </a:r>
              <a:endParaRPr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endParaRPr>
            </a:p>
          </p:txBody>
        </p:sp>
        <p:cxnSp>
          <p:nvCxnSpPr>
            <p:cNvPr id="474" name="Google Shape;474;p60"/>
            <p:cNvCxnSpPr/>
            <p:nvPr/>
          </p:nvCxnSpPr>
          <p:spPr>
            <a:xfrm flipH="1" rot="10800000">
              <a:off x="4995575" y="1832425"/>
              <a:ext cx="228900" cy="1439100"/>
            </a:xfrm>
            <a:prstGeom prst="straightConnector1">
              <a:avLst/>
            </a:prstGeom>
            <a:noFill/>
            <a:ln cap="flat" cmpd="sng" w="9525">
              <a:solidFill>
                <a:schemeClr val="lt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475" name="Google Shape;475;p60"/>
            <p:cNvCxnSpPr/>
            <p:nvPr/>
          </p:nvCxnSpPr>
          <p:spPr>
            <a:xfrm>
              <a:off x="6998250" y="2838925"/>
              <a:ext cx="766200" cy="12300"/>
            </a:xfrm>
            <a:prstGeom prst="straightConnector1">
              <a:avLst/>
            </a:prstGeom>
            <a:noFill/>
            <a:ln cap="flat" cmpd="sng" w="9525">
              <a:solidFill>
                <a:schemeClr val="lt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sp>
          <p:nvSpPr>
            <p:cNvPr id="476" name="Google Shape;476;p60"/>
            <p:cNvSpPr txBox="1"/>
            <p:nvPr/>
          </p:nvSpPr>
          <p:spPr>
            <a:xfrm>
              <a:off x="6963750" y="2540600"/>
              <a:ext cx="835200" cy="400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solidFill>
                    <a:schemeClr val="lt1"/>
                  </a:solidFill>
                  <a:latin typeface="Proxima Nova"/>
                  <a:ea typeface="Proxima Nova"/>
                  <a:cs typeface="Proxima Nova"/>
                  <a:sym typeface="Proxima Nova"/>
                </a:rPr>
                <a:t>Штекер</a:t>
              </a:r>
              <a:endParaRPr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endParaRPr>
            </a:p>
          </p:txBody>
        </p:sp>
        <p:cxnSp>
          <p:nvCxnSpPr>
            <p:cNvPr id="477" name="Google Shape;477;p60"/>
            <p:cNvCxnSpPr/>
            <p:nvPr/>
          </p:nvCxnSpPr>
          <p:spPr>
            <a:xfrm flipH="1" rot="10800000">
              <a:off x="6511050" y="2838150"/>
              <a:ext cx="487200" cy="597900"/>
            </a:xfrm>
            <a:prstGeom prst="straightConnector1">
              <a:avLst/>
            </a:prstGeom>
            <a:noFill/>
            <a:ln cap="flat" cmpd="sng" w="9525">
              <a:solidFill>
                <a:schemeClr val="lt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478" name="Google Shape;478;p60"/>
            <p:cNvCxnSpPr/>
            <p:nvPr/>
          </p:nvCxnSpPr>
          <p:spPr>
            <a:xfrm rot="10800000">
              <a:off x="5231000" y="4359200"/>
              <a:ext cx="809700" cy="9600"/>
            </a:xfrm>
            <a:prstGeom prst="straightConnector1">
              <a:avLst/>
            </a:prstGeom>
            <a:noFill/>
            <a:ln cap="flat" cmpd="sng" w="9525">
              <a:solidFill>
                <a:schemeClr val="lt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479" name="Google Shape;479;p60"/>
            <p:cNvCxnSpPr/>
            <p:nvPr/>
          </p:nvCxnSpPr>
          <p:spPr>
            <a:xfrm rot="10800000">
              <a:off x="1971175" y="4005825"/>
              <a:ext cx="1207800" cy="15300"/>
            </a:xfrm>
            <a:prstGeom prst="straightConnector1">
              <a:avLst/>
            </a:prstGeom>
            <a:noFill/>
            <a:ln cap="flat" cmpd="sng" w="9525">
              <a:solidFill>
                <a:schemeClr val="lt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sp>
          <p:nvSpPr>
            <p:cNvPr id="480" name="Google Shape;480;p60"/>
            <p:cNvSpPr txBox="1"/>
            <p:nvPr/>
          </p:nvSpPr>
          <p:spPr>
            <a:xfrm>
              <a:off x="6872075" y="2013850"/>
              <a:ext cx="654600" cy="400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solidFill>
                    <a:schemeClr val="lt1"/>
                  </a:solidFill>
                  <a:latin typeface="Proxima Nova"/>
                  <a:ea typeface="Proxima Nova"/>
                  <a:cs typeface="Proxima Nova"/>
                  <a:sym typeface="Proxima Nova"/>
                </a:rPr>
                <a:t>Порт</a:t>
              </a:r>
              <a:endParaRPr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endParaRPr>
            </a:p>
          </p:txBody>
        </p:sp>
        <p:sp>
          <p:nvSpPr>
            <p:cNvPr id="481" name="Google Shape;481;p60"/>
            <p:cNvSpPr txBox="1"/>
            <p:nvPr/>
          </p:nvSpPr>
          <p:spPr>
            <a:xfrm>
              <a:off x="6791450" y="2184675"/>
              <a:ext cx="1089600" cy="400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solidFill>
                    <a:schemeClr val="lt1"/>
                  </a:solidFill>
                  <a:latin typeface="Proxima Nova"/>
                  <a:ea typeface="Proxima Nova"/>
                  <a:cs typeface="Proxima Nova"/>
                  <a:sym typeface="Proxima Nova"/>
                </a:rPr>
                <a:t>Arduino</a:t>
              </a:r>
              <a:endParaRPr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endParaRPr>
            </a:p>
          </p:txBody>
        </p:sp>
        <p:cxnSp>
          <p:nvCxnSpPr>
            <p:cNvPr id="482" name="Google Shape;482;p60"/>
            <p:cNvCxnSpPr/>
            <p:nvPr/>
          </p:nvCxnSpPr>
          <p:spPr>
            <a:xfrm rot="10800000">
              <a:off x="5225050" y="1836950"/>
              <a:ext cx="218100" cy="1623300"/>
            </a:xfrm>
            <a:prstGeom prst="straightConnector1">
              <a:avLst/>
            </a:prstGeom>
            <a:noFill/>
            <a:ln cap="flat" cmpd="sng" w="9525">
              <a:solidFill>
                <a:schemeClr val="lt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483" name="Google Shape;483;p60"/>
            <p:cNvCxnSpPr/>
            <p:nvPr/>
          </p:nvCxnSpPr>
          <p:spPr>
            <a:xfrm>
              <a:off x="5224050" y="1832200"/>
              <a:ext cx="753000" cy="6000"/>
            </a:xfrm>
            <a:prstGeom prst="straightConnector1">
              <a:avLst/>
            </a:prstGeom>
            <a:noFill/>
            <a:ln cap="flat" cmpd="sng" w="9525">
              <a:solidFill>
                <a:schemeClr val="lt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sp>
          <p:nvSpPr>
            <p:cNvPr id="484" name="Google Shape;484;p60"/>
            <p:cNvSpPr txBox="1"/>
            <p:nvPr/>
          </p:nvSpPr>
          <p:spPr>
            <a:xfrm>
              <a:off x="5200600" y="1516550"/>
              <a:ext cx="1000200" cy="400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solidFill>
                    <a:schemeClr val="lt1"/>
                  </a:solidFill>
                  <a:latin typeface="Proxima Nova"/>
                  <a:ea typeface="Proxima Nova"/>
                  <a:cs typeface="Proxima Nova"/>
                  <a:sym typeface="Proxima Nova"/>
                </a:rPr>
                <a:t>Кнопки</a:t>
              </a:r>
              <a:endParaRPr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endParaRPr>
            </a:p>
          </p:txBody>
        </p:sp>
      </p:grpSp>
      <p:sp>
        <p:nvSpPr>
          <p:cNvPr id="485" name="Google Shape;485;p60"/>
          <p:cNvSpPr txBox="1"/>
          <p:nvPr/>
        </p:nvSpPr>
        <p:spPr>
          <a:xfrm>
            <a:off x="523200" y="200825"/>
            <a:ext cx="8097600" cy="69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300">
                <a:solidFill>
                  <a:srgbClr val="6244AD"/>
                </a:solidFill>
                <a:latin typeface="Proxima Nova"/>
                <a:ea typeface="Proxima Nova"/>
                <a:cs typeface="Proxima Nova"/>
                <a:sym typeface="Proxima Nova"/>
              </a:rPr>
              <a:t>Основные элементы конструкции</a:t>
            </a:r>
            <a:endParaRPr sz="3300">
              <a:solidFill>
                <a:srgbClr val="6244AD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grpSp>
        <p:nvGrpSpPr>
          <p:cNvPr id="486" name="Google Shape;486;p60"/>
          <p:cNvGrpSpPr/>
          <p:nvPr/>
        </p:nvGrpSpPr>
        <p:grpSpPr>
          <a:xfrm>
            <a:off x="1804375" y="1020087"/>
            <a:ext cx="6072875" cy="3103325"/>
            <a:chOff x="1808175" y="1373325"/>
            <a:chExt cx="6072875" cy="3103325"/>
          </a:xfrm>
        </p:grpSpPr>
        <p:cxnSp>
          <p:nvCxnSpPr>
            <p:cNvPr id="487" name="Google Shape;487;p60"/>
            <p:cNvCxnSpPr/>
            <p:nvPr/>
          </p:nvCxnSpPr>
          <p:spPr>
            <a:xfrm rot="10800000">
              <a:off x="4544225" y="4002625"/>
              <a:ext cx="803100" cy="1800"/>
            </a:xfrm>
            <a:prstGeom prst="straightConnector1">
              <a:avLst/>
            </a:prstGeom>
            <a:noFill/>
            <a:ln cap="flat" cmpd="sng" w="9525">
              <a:solidFill>
                <a:srgbClr val="FFFFFF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sp>
          <p:nvSpPr>
            <p:cNvPr id="488" name="Google Shape;488;p60"/>
            <p:cNvSpPr txBox="1"/>
            <p:nvPr/>
          </p:nvSpPr>
          <p:spPr>
            <a:xfrm>
              <a:off x="1808175" y="3044550"/>
              <a:ext cx="14400" cy="400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Proxima Nova"/>
                <a:ea typeface="Proxima Nova"/>
                <a:cs typeface="Proxima Nova"/>
                <a:sym typeface="Proxima Nova"/>
              </a:endParaRPr>
            </a:p>
          </p:txBody>
        </p:sp>
        <p:pic>
          <p:nvPicPr>
            <p:cNvPr id="489" name="Google Shape;489;p60"/>
            <p:cNvPicPr preferRelativeResize="0"/>
            <p:nvPr/>
          </p:nvPicPr>
          <p:blipFill rotWithShape="1">
            <a:blip r:embed="rId3">
              <a:alphaModFix/>
            </a:blip>
            <a:srcRect b="19729" l="12493" r="14953" t="22634"/>
            <a:stretch/>
          </p:blipFill>
          <p:spPr>
            <a:xfrm>
              <a:off x="2513975" y="1373325"/>
              <a:ext cx="4863599" cy="2943500"/>
            </a:xfrm>
            <a:prstGeom prst="rect">
              <a:avLst/>
            </a:prstGeom>
            <a:noFill/>
            <a:ln>
              <a:noFill/>
            </a:ln>
          </p:spPr>
        </p:pic>
        <p:cxnSp>
          <p:nvCxnSpPr>
            <p:cNvPr id="490" name="Google Shape;490;p60"/>
            <p:cNvCxnSpPr/>
            <p:nvPr/>
          </p:nvCxnSpPr>
          <p:spPr>
            <a:xfrm flipH="1" rot="10800000">
              <a:off x="6434150" y="2300800"/>
              <a:ext cx="357300" cy="947700"/>
            </a:xfrm>
            <a:prstGeom prst="straightConnector1">
              <a:avLst/>
            </a:prstGeom>
            <a:noFill/>
            <a:ln cap="flat" cmpd="sng" w="9525">
              <a:solidFill>
                <a:srgbClr val="FFFFFF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491" name="Google Shape;491;p60"/>
            <p:cNvCxnSpPr/>
            <p:nvPr/>
          </p:nvCxnSpPr>
          <p:spPr>
            <a:xfrm>
              <a:off x="6790925" y="2304725"/>
              <a:ext cx="816900" cy="7500"/>
            </a:xfrm>
            <a:prstGeom prst="straightConnector1">
              <a:avLst/>
            </a:prstGeom>
            <a:noFill/>
            <a:ln cap="flat" cmpd="sng" w="9525">
              <a:solidFill>
                <a:srgbClr val="FFFFFF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492" name="Google Shape;492;p60"/>
            <p:cNvCxnSpPr/>
            <p:nvPr/>
          </p:nvCxnSpPr>
          <p:spPr>
            <a:xfrm>
              <a:off x="6015275" y="3759375"/>
              <a:ext cx="23100" cy="618900"/>
            </a:xfrm>
            <a:prstGeom prst="straightConnector1">
              <a:avLst/>
            </a:prstGeom>
            <a:noFill/>
            <a:ln cap="flat" cmpd="sng" w="9525">
              <a:solidFill>
                <a:srgbClr val="FFFFFF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493" name="Google Shape;493;p60"/>
            <p:cNvCxnSpPr/>
            <p:nvPr/>
          </p:nvCxnSpPr>
          <p:spPr>
            <a:xfrm flipH="1">
              <a:off x="6040625" y="3309675"/>
              <a:ext cx="814200" cy="1061400"/>
            </a:xfrm>
            <a:prstGeom prst="straightConnector1">
              <a:avLst/>
            </a:prstGeom>
            <a:noFill/>
            <a:ln cap="flat" cmpd="sng" w="9525">
              <a:solidFill>
                <a:srgbClr val="FFFFFF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sp>
          <p:nvSpPr>
            <p:cNvPr id="494" name="Google Shape;494;p60"/>
            <p:cNvSpPr txBox="1"/>
            <p:nvPr/>
          </p:nvSpPr>
          <p:spPr>
            <a:xfrm>
              <a:off x="5188149" y="4076450"/>
              <a:ext cx="1025100" cy="400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solidFill>
                    <a:srgbClr val="FFFFFF"/>
                  </a:solidFill>
                  <a:latin typeface="Proxima Nova"/>
                  <a:ea typeface="Proxima Nova"/>
                  <a:cs typeface="Proxima Nova"/>
                  <a:sym typeface="Proxima Nova"/>
                </a:rPr>
                <a:t>Магниты</a:t>
              </a:r>
              <a:endParaRPr>
                <a:solidFill>
                  <a:srgbClr val="FFFFFF"/>
                </a:solidFill>
                <a:latin typeface="Proxima Nova"/>
                <a:ea typeface="Proxima Nova"/>
                <a:cs typeface="Proxima Nova"/>
                <a:sym typeface="Proxima Nova"/>
              </a:endParaRPr>
            </a:p>
          </p:txBody>
        </p:sp>
        <p:cxnSp>
          <p:nvCxnSpPr>
            <p:cNvPr id="495" name="Google Shape;495;p60"/>
            <p:cNvCxnSpPr/>
            <p:nvPr/>
          </p:nvCxnSpPr>
          <p:spPr>
            <a:xfrm rot="10800000">
              <a:off x="3105225" y="3209775"/>
              <a:ext cx="72300" cy="815700"/>
            </a:xfrm>
            <a:prstGeom prst="straightConnector1">
              <a:avLst/>
            </a:prstGeom>
            <a:noFill/>
            <a:ln cap="flat" cmpd="sng" w="9525">
              <a:solidFill>
                <a:srgbClr val="FFFFFF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496" name="Google Shape;496;p60"/>
            <p:cNvCxnSpPr/>
            <p:nvPr/>
          </p:nvCxnSpPr>
          <p:spPr>
            <a:xfrm flipH="1" rot="10800000">
              <a:off x="3181325" y="3676525"/>
              <a:ext cx="1371600" cy="348000"/>
            </a:xfrm>
            <a:prstGeom prst="straightConnector1">
              <a:avLst/>
            </a:prstGeom>
            <a:noFill/>
            <a:ln cap="flat" cmpd="sng" w="9525">
              <a:solidFill>
                <a:srgbClr val="FFFFFF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sp>
          <p:nvSpPr>
            <p:cNvPr id="497" name="Google Shape;497;p60"/>
            <p:cNvSpPr txBox="1"/>
            <p:nvPr/>
          </p:nvSpPr>
          <p:spPr>
            <a:xfrm>
              <a:off x="2020225" y="3717875"/>
              <a:ext cx="1109700" cy="400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solidFill>
                    <a:srgbClr val="FFFFFF"/>
                  </a:solidFill>
                  <a:latin typeface="Proxima Nova"/>
                  <a:ea typeface="Proxima Nova"/>
                  <a:cs typeface="Proxima Nova"/>
                  <a:sym typeface="Proxima Nova"/>
                </a:rPr>
                <a:t>Крепления</a:t>
              </a:r>
              <a:endParaRPr>
                <a:solidFill>
                  <a:srgbClr val="FFFFFF"/>
                </a:solidFill>
                <a:latin typeface="Proxima Nova"/>
                <a:ea typeface="Proxima Nova"/>
                <a:cs typeface="Proxima Nova"/>
                <a:sym typeface="Proxima Nova"/>
              </a:endParaRPr>
            </a:p>
          </p:txBody>
        </p:sp>
        <p:sp>
          <p:nvSpPr>
            <p:cNvPr id="498" name="Google Shape;498;p60"/>
            <p:cNvSpPr txBox="1"/>
            <p:nvPr/>
          </p:nvSpPr>
          <p:spPr>
            <a:xfrm>
              <a:off x="1910575" y="3880125"/>
              <a:ext cx="1329000" cy="384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300">
                  <a:solidFill>
                    <a:srgbClr val="FFFFFF"/>
                  </a:solidFill>
                  <a:latin typeface="Proxima Nova"/>
                  <a:ea typeface="Proxima Nova"/>
                  <a:cs typeface="Proxima Nova"/>
                  <a:sym typeface="Proxima Nova"/>
                </a:rPr>
                <a:t>для ремешков</a:t>
              </a:r>
              <a:endParaRPr sz="1300">
                <a:solidFill>
                  <a:srgbClr val="FFFFFF"/>
                </a:solidFill>
                <a:latin typeface="Proxima Nova"/>
                <a:ea typeface="Proxima Nova"/>
                <a:cs typeface="Proxima Nova"/>
                <a:sym typeface="Proxima Nova"/>
              </a:endParaRPr>
            </a:p>
          </p:txBody>
        </p:sp>
        <p:cxnSp>
          <p:nvCxnSpPr>
            <p:cNvPr id="499" name="Google Shape;499;p60"/>
            <p:cNvCxnSpPr/>
            <p:nvPr/>
          </p:nvCxnSpPr>
          <p:spPr>
            <a:xfrm rot="10800000">
              <a:off x="2707100" y="1666325"/>
              <a:ext cx="671700" cy="281100"/>
            </a:xfrm>
            <a:prstGeom prst="straightConnector1">
              <a:avLst/>
            </a:prstGeom>
            <a:noFill/>
            <a:ln cap="flat" cmpd="sng" w="9525">
              <a:solidFill>
                <a:srgbClr val="FFFFFF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00" name="Google Shape;500;p60"/>
            <p:cNvCxnSpPr/>
            <p:nvPr/>
          </p:nvCxnSpPr>
          <p:spPr>
            <a:xfrm flipH="1">
              <a:off x="1872225" y="1668575"/>
              <a:ext cx="835200" cy="600"/>
            </a:xfrm>
            <a:prstGeom prst="straightConnector1">
              <a:avLst/>
            </a:prstGeom>
            <a:noFill/>
            <a:ln cap="flat" cmpd="sng" w="9525">
              <a:solidFill>
                <a:srgbClr val="FFFFFF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sp>
          <p:nvSpPr>
            <p:cNvPr id="501" name="Google Shape;501;p60"/>
            <p:cNvSpPr txBox="1"/>
            <p:nvPr/>
          </p:nvSpPr>
          <p:spPr>
            <a:xfrm>
              <a:off x="1822575" y="1373325"/>
              <a:ext cx="934500" cy="400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solidFill>
                    <a:srgbClr val="FFFFFF"/>
                  </a:solidFill>
                  <a:latin typeface="Proxima Nova"/>
                  <a:ea typeface="Proxima Nova"/>
                  <a:cs typeface="Proxima Nova"/>
                  <a:sym typeface="Proxima Nova"/>
                </a:rPr>
                <a:t>Дисплей</a:t>
              </a:r>
              <a:endParaRPr>
                <a:solidFill>
                  <a:srgbClr val="FFFFFF"/>
                </a:solidFill>
                <a:latin typeface="Proxima Nova"/>
                <a:ea typeface="Proxima Nova"/>
                <a:cs typeface="Proxima Nova"/>
                <a:sym typeface="Proxima Nova"/>
              </a:endParaRPr>
            </a:p>
          </p:txBody>
        </p:sp>
        <p:cxnSp>
          <p:nvCxnSpPr>
            <p:cNvPr id="502" name="Google Shape;502;p60"/>
            <p:cNvCxnSpPr/>
            <p:nvPr/>
          </p:nvCxnSpPr>
          <p:spPr>
            <a:xfrm flipH="1" rot="10800000">
              <a:off x="4995575" y="1832425"/>
              <a:ext cx="228900" cy="1439100"/>
            </a:xfrm>
            <a:prstGeom prst="straightConnector1">
              <a:avLst/>
            </a:prstGeom>
            <a:noFill/>
            <a:ln cap="flat" cmpd="sng" w="9525">
              <a:solidFill>
                <a:srgbClr val="FFFFFF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03" name="Google Shape;503;p60"/>
            <p:cNvCxnSpPr/>
            <p:nvPr/>
          </p:nvCxnSpPr>
          <p:spPr>
            <a:xfrm>
              <a:off x="6998250" y="2838925"/>
              <a:ext cx="766200" cy="12300"/>
            </a:xfrm>
            <a:prstGeom prst="straightConnector1">
              <a:avLst/>
            </a:prstGeom>
            <a:noFill/>
            <a:ln cap="flat" cmpd="sng" w="9525">
              <a:solidFill>
                <a:srgbClr val="FFFFFF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sp>
          <p:nvSpPr>
            <p:cNvPr id="504" name="Google Shape;504;p60"/>
            <p:cNvSpPr txBox="1"/>
            <p:nvPr/>
          </p:nvSpPr>
          <p:spPr>
            <a:xfrm>
              <a:off x="6963750" y="2540600"/>
              <a:ext cx="835200" cy="400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solidFill>
                    <a:srgbClr val="FFFFFF"/>
                  </a:solidFill>
                  <a:latin typeface="Proxima Nova"/>
                  <a:ea typeface="Proxima Nova"/>
                  <a:cs typeface="Proxima Nova"/>
                  <a:sym typeface="Proxima Nova"/>
                </a:rPr>
                <a:t>Штекер</a:t>
              </a:r>
              <a:endParaRPr>
                <a:solidFill>
                  <a:srgbClr val="FFFFFF"/>
                </a:solidFill>
                <a:latin typeface="Proxima Nova"/>
                <a:ea typeface="Proxima Nova"/>
                <a:cs typeface="Proxima Nova"/>
                <a:sym typeface="Proxima Nova"/>
              </a:endParaRPr>
            </a:p>
          </p:txBody>
        </p:sp>
        <p:cxnSp>
          <p:nvCxnSpPr>
            <p:cNvPr id="505" name="Google Shape;505;p60"/>
            <p:cNvCxnSpPr/>
            <p:nvPr/>
          </p:nvCxnSpPr>
          <p:spPr>
            <a:xfrm flipH="1" rot="10800000">
              <a:off x="6511050" y="2838150"/>
              <a:ext cx="487200" cy="597900"/>
            </a:xfrm>
            <a:prstGeom prst="straightConnector1">
              <a:avLst/>
            </a:prstGeom>
            <a:noFill/>
            <a:ln cap="flat" cmpd="sng" w="9525">
              <a:solidFill>
                <a:srgbClr val="FFFFFF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06" name="Google Shape;506;p60"/>
            <p:cNvCxnSpPr/>
            <p:nvPr/>
          </p:nvCxnSpPr>
          <p:spPr>
            <a:xfrm rot="10800000">
              <a:off x="5231000" y="4359200"/>
              <a:ext cx="809700" cy="9600"/>
            </a:xfrm>
            <a:prstGeom prst="straightConnector1">
              <a:avLst/>
            </a:prstGeom>
            <a:noFill/>
            <a:ln cap="flat" cmpd="sng" w="9525">
              <a:solidFill>
                <a:srgbClr val="FFFFFF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07" name="Google Shape;507;p60"/>
            <p:cNvCxnSpPr/>
            <p:nvPr/>
          </p:nvCxnSpPr>
          <p:spPr>
            <a:xfrm rot="10800000">
              <a:off x="1971175" y="4005825"/>
              <a:ext cx="1207800" cy="15300"/>
            </a:xfrm>
            <a:prstGeom prst="straightConnector1">
              <a:avLst/>
            </a:prstGeom>
            <a:noFill/>
            <a:ln cap="flat" cmpd="sng" w="9525">
              <a:solidFill>
                <a:srgbClr val="FFFFFF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sp>
          <p:nvSpPr>
            <p:cNvPr id="508" name="Google Shape;508;p60"/>
            <p:cNvSpPr txBox="1"/>
            <p:nvPr/>
          </p:nvSpPr>
          <p:spPr>
            <a:xfrm>
              <a:off x="6872075" y="2013850"/>
              <a:ext cx="654600" cy="400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solidFill>
                    <a:srgbClr val="FFFFFF"/>
                  </a:solidFill>
                  <a:latin typeface="Proxima Nova"/>
                  <a:ea typeface="Proxima Nova"/>
                  <a:cs typeface="Proxima Nova"/>
                  <a:sym typeface="Proxima Nova"/>
                </a:rPr>
                <a:t>Порт</a:t>
              </a:r>
              <a:endParaRPr>
                <a:solidFill>
                  <a:srgbClr val="FFFFFF"/>
                </a:solidFill>
                <a:latin typeface="Proxima Nova"/>
                <a:ea typeface="Proxima Nova"/>
                <a:cs typeface="Proxima Nova"/>
                <a:sym typeface="Proxima Nova"/>
              </a:endParaRPr>
            </a:p>
          </p:txBody>
        </p:sp>
        <p:sp>
          <p:nvSpPr>
            <p:cNvPr id="509" name="Google Shape;509;p60"/>
            <p:cNvSpPr txBox="1"/>
            <p:nvPr/>
          </p:nvSpPr>
          <p:spPr>
            <a:xfrm>
              <a:off x="6791450" y="2184675"/>
              <a:ext cx="1089600" cy="400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solidFill>
                    <a:srgbClr val="FFFFFF"/>
                  </a:solidFill>
                  <a:latin typeface="Proxima Nova"/>
                  <a:ea typeface="Proxima Nova"/>
                  <a:cs typeface="Proxima Nova"/>
                  <a:sym typeface="Proxima Nova"/>
                </a:rPr>
                <a:t>Arduino</a:t>
              </a:r>
              <a:endParaRPr>
                <a:solidFill>
                  <a:srgbClr val="FFFFFF"/>
                </a:solidFill>
                <a:latin typeface="Proxima Nova"/>
                <a:ea typeface="Proxima Nova"/>
                <a:cs typeface="Proxima Nova"/>
                <a:sym typeface="Proxima Nova"/>
              </a:endParaRPr>
            </a:p>
          </p:txBody>
        </p:sp>
        <p:cxnSp>
          <p:nvCxnSpPr>
            <p:cNvPr id="510" name="Google Shape;510;p60"/>
            <p:cNvCxnSpPr/>
            <p:nvPr/>
          </p:nvCxnSpPr>
          <p:spPr>
            <a:xfrm rot="10800000">
              <a:off x="5225050" y="1836950"/>
              <a:ext cx="218100" cy="1623300"/>
            </a:xfrm>
            <a:prstGeom prst="straightConnector1">
              <a:avLst/>
            </a:prstGeom>
            <a:noFill/>
            <a:ln cap="flat" cmpd="sng" w="9525">
              <a:solidFill>
                <a:srgbClr val="FFFFFF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11" name="Google Shape;511;p60"/>
            <p:cNvCxnSpPr/>
            <p:nvPr/>
          </p:nvCxnSpPr>
          <p:spPr>
            <a:xfrm>
              <a:off x="5224050" y="1832200"/>
              <a:ext cx="753000" cy="6000"/>
            </a:xfrm>
            <a:prstGeom prst="straightConnector1">
              <a:avLst/>
            </a:prstGeom>
            <a:noFill/>
            <a:ln cap="flat" cmpd="sng" w="9525">
              <a:solidFill>
                <a:srgbClr val="FFFFFF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sp>
          <p:nvSpPr>
            <p:cNvPr id="512" name="Google Shape;512;p60"/>
            <p:cNvSpPr txBox="1"/>
            <p:nvPr/>
          </p:nvSpPr>
          <p:spPr>
            <a:xfrm>
              <a:off x="5200600" y="1516550"/>
              <a:ext cx="1000200" cy="400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solidFill>
                    <a:srgbClr val="FFFFFF"/>
                  </a:solidFill>
                  <a:latin typeface="Proxima Nova"/>
                  <a:ea typeface="Proxima Nova"/>
                  <a:cs typeface="Proxima Nova"/>
                  <a:sym typeface="Proxima Nova"/>
                </a:rPr>
                <a:t>Кнопки</a:t>
              </a:r>
              <a:endParaRPr>
                <a:solidFill>
                  <a:srgbClr val="FFFFFF"/>
                </a:solidFill>
                <a:latin typeface="Proxima Nova"/>
                <a:ea typeface="Proxima Nova"/>
                <a:cs typeface="Proxima Nova"/>
                <a:sym typeface="Proxima Nova"/>
              </a:endParaRPr>
            </a:p>
          </p:txBody>
        </p:sp>
      </p:grp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16" name="Shape 5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7" name="Google Shape;517;p61"/>
          <p:cNvSpPr/>
          <p:nvPr/>
        </p:nvSpPr>
        <p:spPr>
          <a:xfrm>
            <a:off x="1698425" y="1848075"/>
            <a:ext cx="1624800" cy="1624800"/>
          </a:xfrm>
          <a:prstGeom prst="ellipse">
            <a:avLst/>
          </a:prstGeom>
          <a:solidFill>
            <a:schemeClr val="lt1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18" name="Google Shape;518;p61"/>
          <p:cNvSpPr txBox="1"/>
          <p:nvPr>
            <p:ph type="title"/>
          </p:nvPr>
        </p:nvSpPr>
        <p:spPr>
          <a:xfrm>
            <a:off x="1590850" y="750375"/>
            <a:ext cx="2940900" cy="1097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4000">
                <a:solidFill>
                  <a:srgbClr val="6244AD"/>
                </a:solidFill>
                <a:latin typeface="Proxima Nova"/>
                <a:ea typeface="Proxima Nova"/>
                <a:cs typeface="Proxima Nova"/>
                <a:sym typeface="Proxima Nova"/>
              </a:rPr>
              <a:t>Основной </a:t>
            </a:r>
            <a:endParaRPr sz="4000">
              <a:solidFill>
                <a:srgbClr val="6244AD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519" name="Google Shape;519;p61"/>
          <p:cNvSpPr txBox="1"/>
          <p:nvPr>
            <p:ph idx="2" type="title"/>
          </p:nvPr>
        </p:nvSpPr>
        <p:spPr>
          <a:xfrm>
            <a:off x="1750275" y="2239575"/>
            <a:ext cx="16248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01.</a:t>
            </a:r>
            <a:endParaRPr/>
          </a:p>
        </p:txBody>
      </p:sp>
      <p:sp>
        <p:nvSpPr>
          <p:cNvPr id="520" name="Google Shape;520;p61"/>
          <p:cNvSpPr txBox="1"/>
          <p:nvPr/>
        </p:nvSpPr>
        <p:spPr>
          <a:xfrm>
            <a:off x="3720225" y="1320050"/>
            <a:ext cx="14667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>
                <a:solidFill>
                  <a:srgbClr val="6244AD"/>
                </a:solidFill>
                <a:latin typeface="Proxima Nova"/>
                <a:ea typeface="Proxima Nova"/>
                <a:cs typeface="Proxima Nova"/>
                <a:sym typeface="Proxima Nova"/>
              </a:rPr>
              <a:t>модуль</a:t>
            </a:r>
            <a:endParaRPr sz="2800">
              <a:solidFill>
                <a:srgbClr val="6244AD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pic>
        <p:nvPicPr>
          <p:cNvPr id="521" name="Google Shape;521;p61"/>
          <p:cNvPicPr preferRelativeResize="0"/>
          <p:nvPr/>
        </p:nvPicPr>
        <p:blipFill rotWithShape="1">
          <a:blip r:embed="rId3">
            <a:alphaModFix/>
          </a:blip>
          <a:srcRect b="21181" l="12493" r="14953" t="21181"/>
          <a:stretch/>
        </p:blipFill>
        <p:spPr>
          <a:xfrm>
            <a:off x="4639275" y="2731200"/>
            <a:ext cx="2997900" cy="1814100"/>
          </a:xfrm>
          <a:prstGeom prst="roundRect">
            <a:avLst>
              <a:gd fmla="val 50000" name="adj"/>
            </a:avLst>
          </a:prstGeom>
          <a:noFill/>
          <a:ln>
            <a:noFill/>
          </a:ln>
        </p:spPr>
      </p:pic>
      <p:sp>
        <p:nvSpPr>
          <p:cNvPr id="522" name="Google Shape;522;p61"/>
          <p:cNvSpPr txBox="1"/>
          <p:nvPr/>
        </p:nvSpPr>
        <p:spPr>
          <a:xfrm>
            <a:off x="3918825" y="1848075"/>
            <a:ext cx="3777900" cy="1169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Содержит все элементы управления и является главной частью устройства. Измеряет пульс и уровень стресса</a:t>
            </a:r>
            <a:endParaRPr sz="1600">
              <a:solidFill>
                <a:schemeClr val="dk1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26" name="Shape 5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7" name="Google Shape;527;p62"/>
          <p:cNvSpPr txBox="1"/>
          <p:nvPr>
            <p:ph type="title"/>
          </p:nvPr>
        </p:nvSpPr>
        <p:spPr>
          <a:xfrm>
            <a:off x="1273150" y="434450"/>
            <a:ext cx="1539600" cy="892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500">
                <a:solidFill>
                  <a:srgbClr val="6244AD"/>
                </a:solidFill>
                <a:latin typeface="Roboto Medium"/>
                <a:ea typeface="Roboto Medium"/>
                <a:cs typeface="Roboto Medium"/>
                <a:sym typeface="Roboto Medium"/>
              </a:rPr>
              <a:t>КГР</a:t>
            </a:r>
            <a:endParaRPr sz="3500">
              <a:solidFill>
                <a:srgbClr val="6244AD"/>
              </a:solidFill>
              <a:latin typeface="Roboto Medium"/>
              <a:ea typeface="Roboto Medium"/>
              <a:cs typeface="Roboto Medium"/>
              <a:sym typeface="Roboto Medium"/>
            </a:endParaRPr>
          </a:p>
        </p:txBody>
      </p:sp>
      <p:sp>
        <p:nvSpPr>
          <p:cNvPr id="528" name="Google Shape;528;p62"/>
          <p:cNvSpPr txBox="1"/>
          <p:nvPr/>
        </p:nvSpPr>
        <p:spPr>
          <a:xfrm>
            <a:off x="1456306" y="974929"/>
            <a:ext cx="1173300" cy="507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100">
                <a:solidFill>
                  <a:srgbClr val="6244AD"/>
                </a:solidFill>
                <a:latin typeface="Roboto Medium"/>
                <a:ea typeface="Roboto Medium"/>
                <a:cs typeface="Roboto Medium"/>
                <a:sym typeface="Roboto Medium"/>
              </a:rPr>
              <a:t>модуль</a:t>
            </a:r>
            <a:endParaRPr sz="2100">
              <a:solidFill>
                <a:srgbClr val="6244AD"/>
              </a:solidFill>
              <a:latin typeface="Roboto Medium"/>
              <a:ea typeface="Roboto Medium"/>
              <a:cs typeface="Roboto Medium"/>
              <a:sym typeface="Roboto Medium"/>
            </a:endParaRPr>
          </a:p>
        </p:txBody>
      </p:sp>
      <p:sp>
        <p:nvSpPr>
          <p:cNvPr id="529" name="Google Shape;529;p62"/>
          <p:cNvSpPr txBox="1"/>
          <p:nvPr/>
        </p:nvSpPr>
        <p:spPr>
          <a:xfrm>
            <a:off x="615050" y="1669400"/>
            <a:ext cx="2312100" cy="1339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Используется для измерения уровня биоэлектрической активности кожи человека</a:t>
            </a:r>
            <a:endParaRPr sz="1500">
              <a:solidFill>
                <a:schemeClr val="dk1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530" name="Google Shape;530;p62"/>
          <p:cNvSpPr txBox="1"/>
          <p:nvPr>
            <p:ph idx="4294967295" type="title"/>
          </p:nvPr>
        </p:nvSpPr>
        <p:spPr>
          <a:xfrm>
            <a:off x="-46650" y="485150"/>
            <a:ext cx="16248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02.</a:t>
            </a:r>
            <a:endParaRPr/>
          </a:p>
        </p:txBody>
      </p:sp>
      <p:sp>
        <p:nvSpPr>
          <p:cNvPr id="531" name="Google Shape;531;p62"/>
          <p:cNvSpPr txBox="1"/>
          <p:nvPr>
            <p:ph type="title"/>
          </p:nvPr>
        </p:nvSpPr>
        <p:spPr>
          <a:xfrm>
            <a:off x="3187025" y="1392600"/>
            <a:ext cx="2649600" cy="1097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100">
                <a:solidFill>
                  <a:srgbClr val="6244AD"/>
                </a:solidFill>
                <a:latin typeface="Roboto Medium"/>
                <a:ea typeface="Roboto Medium"/>
                <a:cs typeface="Roboto Medium"/>
                <a:sym typeface="Roboto Medium"/>
              </a:rPr>
              <a:t>Звуковой</a:t>
            </a:r>
            <a:endParaRPr sz="3100">
              <a:solidFill>
                <a:srgbClr val="6244AD"/>
              </a:solidFill>
              <a:latin typeface="Roboto Medium"/>
              <a:ea typeface="Roboto Medium"/>
              <a:cs typeface="Roboto Medium"/>
              <a:sym typeface="Roboto Medium"/>
            </a:endParaRPr>
          </a:p>
        </p:txBody>
      </p:sp>
      <p:sp>
        <p:nvSpPr>
          <p:cNvPr id="532" name="Google Shape;532;p62"/>
          <p:cNvSpPr txBox="1"/>
          <p:nvPr/>
        </p:nvSpPr>
        <p:spPr>
          <a:xfrm>
            <a:off x="3925181" y="2044079"/>
            <a:ext cx="1173300" cy="507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100">
                <a:solidFill>
                  <a:srgbClr val="6244AD"/>
                </a:solidFill>
                <a:latin typeface="Roboto Medium"/>
                <a:ea typeface="Roboto Medium"/>
                <a:cs typeface="Roboto Medium"/>
                <a:sym typeface="Roboto Medium"/>
              </a:rPr>
              <a:t>модуль</a:t>
            </a:r>
            <a:endParaRPr sz="2100">
              <a:solidFill>
                <a:srgbClr val="6244AD"/>
              </a:solidFill>
              <a:latin typeface="Roboto Medium"/>
              <a:ea typeface="Roboto Medium"/>
              <a:cs typeface="Roboto Medium"/>
              <a:sym typeface="Roboto Medium"/>
            </a:endParaRPr>
          </a:p>
        </p:txBody>
      </p:sp>
      <p:sp>
        <p:nvSpPr>
          <p:cNvPr id="533" name="Google Shape;533;p62"/>
          <p:cNvSpPr/>
          <p:nvPr/>
        </p:nvSpPr>
        <p:spPr>
          <a:xfrm>
            <a:off x="3849725" y="539400"/>
            <a:ext cx="1215600" cy="1179000"/>
          </a:xfrm>
          <a:prstGeom prst="ellipse">
            <a:avLst/>
          </a:prstGeom>
          <a:solidFill>
            <a:schemeClr val="lt1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34" name="Google Shape;534;p62"/>
          <p:cNvSpPr txBox="1"/>
          <p:nvPr>
            <p:ph idx="4294967295" type="title"/>
          </p:nvPr>
        </p:nvSpPr>
        <p:spPr>
          <a:xfrm>
            <a:off x="3877325" y="865198"/>
            <a:ext cx="1160400" cy="527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03.</a:t>
            </a:r>
            <a:endParaRPr/>
          </a:p>
        </p:txBody>
      </p:sp>
      <p:sp>
        <p:nvSpPr>
          <p:cNvPr id="535" name="Google Shape;535;p62"/>
          <p:cNvSpPr txBox="1"/>
          <p:nvPr>
            <p:ph idx="4294967295" type="subTitle"/>
          </p:nvPr>
        </p:nvSpPr>
        <p:spPr>
          <a:xfrm>
            <a:off x="3645150" y="2701950"/>
            <a:ext cx="1853700" cy="515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1600"/>
              </a:spcAft>
              <a:buNone/>
            </a:pPr>
            <a:r>
              <a:rPr lang="en" sz="1500">
                <a:latin typeface="Proxima Nova"/>
                <a:ea typeface="Proxima Nova"/>
                <a:cs typeface="Proxima Nova"/>
                <a:sym typeface="Proxima Nova"/>
              </a:rPr>
              <a:t>Проверка реакции и слуха человека</a:t>
            </a:r>
            <a:endParaRPr sz="1500"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536" name="Google Shape;536;p62"/>
          <p:cNvSpPr txBox="1"/>
          <p:nvPr>
            <p:ph type="title"/>
          </p:nvPr>
        </p:nvSpPr>
        <p:spPr>
          <a:xfrm>
            <a:off x="6239100" y="411401"/>
            <a:ext cx="1924800" cy="883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500">
                <a:solidFill>
                  <a:srgbClr val="6244AD"/>
                </a:solidFill>
                <a:latin typeface="Roboto Medium"/>
                <a:ea typeface="Roboto Medium"/>
                <a:cs typeface="Roboto Medium"/>
                <a:sym typeface="Roboto Medium"/>
              </a:rPr>
              <a:t>ЭКГ</a:t>
            </a:r>
            <a:endParaRPr sz="3500">
              <a:solidFill>
                <a:srgbClr val="6244AD"/>
              </a:solidFill>
              <a:latin typeface="Roboto Medium"/>
              <a:ea typeface="Roboto Medium"/>
              <a:cs typeface="Roboto Medium"/>
              <a:sym typeface="Roboto Medium"/>
            </a:endParaRPr>
          </a:p>
        </p:txBody>
      </p:sp>
      <p:sp>
        <p:nvSpPr>
          <p:cNvPr id="537" name="Google Shape;537;p62"/>
          <p:cNvSpPr txBox="1"/>
          <p:nvPr/>
        </p:nvSpPr>
        <p:spPr>
          <a:xfrm>
            <a:off x="6661006" y="895256"/>
            <a:ext cx="1173300" cy="507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100">
                <a:solidFill>
                  <a:srgbClr val="6244AD"/>
                </a:solidFill>
                <a:latin typeface="Roboto Medium"/>
                <a:ea typeface="Roboto Medium"/>
                <a:cs typeface="Roboto Medium"/>
                <a:sym typeface="Roboto Medium"/>
              </a:rPr>
              <a:t>модуль</a:t>
            </a:r>
            <a:endParaRPr sz="2100">
              <a:solidFill>
                <a:srgbClr val="6244AD"/>
              </a:solidFill>
              <a:latin typeface="Roboto Medium"/>
              <a:ea typeface="Roboto Medium"/>
              <a:cs typeface="Roboto Medium"/>
              <a:sym typeface="Roboto Medium"/>
            </a:endParaRPr>
          </a:p>
        </p:txBody>
      </p:sp>
      <p:sp>
        <p:nvSpPr>
          <p:cNvPr id="538" name="Google Shape;538;p62"/>
          <p:cNvSpPr txBox="1"/>
          <p:nvPr>
            <p:ph idx="4294967295" type="subTitle"/>
          </p:nvPr>
        </p:nvSpPr>
        <p:spPr>
          <a:xfrm>
            <a:off x="5854700" y="1403150"/>
            <a:ext cx="2649600" cy="1507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1600"/>
              </a:spcAft>
              <a:buNone/>
            </a:pPr>
            <a:r>
              <a:rPr lang="en" sz="1500">
                <a:latin typeface="Proxima Nova"/>
                <a:ea typeface="Proxima Nova"/>
                <a:cs typeface="Proxima Nova"/>
                <a:sym typeface="Proxima Nova"/>
              </a:rPr>
              <a:t>Используется для определения состояния сердечно-сосудистой системы человека</a:t>
            </a:r>
            <a:endParaRPr sz="1500"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539" name="Google Shape;539;p62"/>
          <p:cNvSpPr txBox="1"/>
          <p:nvPr>
            <p:ph idx="4294967295" type="title"/>
          </p:nvPr>
        </p:nvSpPr>
        <p:spPr>
          <a:xfrm>
            <a:off x="7694700" y="3858750"/>
            <a:ext cx="16248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04.</a:t>
            </a:r>
            <a:endParaRPr/>
          </a:p>
        </p:txBody>
      </p:sp>
      <p:pic>
        <p:nvPicPr>
          <p:cNvPr id="540" name="Google Shape;540;p62"/>
          <p:cNvPicPr preferRelativeResize="0"/>
          <p:nvPr/>
        </p:nvPicPr>
        <p:blipFill rotWithShape="1">
          <a:blip r:embed="rId3">
            <a:alphaModFix/>
          </a:blip>
          <a:srcRect b="0" l="10756" r="10155" t="3744"/>
          <a:stretch/>
        </p:blipFill>
        <p:spPr>
          <a:xfrm>
            <a:off x="6252650" y="2701950"/>
            <a:ext cx="1853700" cy="1410000"/>
          </a:xfrm>
          <a:prstGeom prst="roundRect">
            <a:avLst>
              <a:gd fmla="val 50000" name="adj"/>
            </a:avLst>
          </a:prstGeom>
          <a:noFill/>
          <a:ln>
            <a:noFill/>
          </a:ln>
        </p:spPr>
      </p:pic>
      <p:pic>
        <p:nvPicPr>
          <p:cNvPr id="541" name="Google Shape;541;p6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648600" y="3217350"/>
            <a:ext cx="2061900" cy="1288800"/>
          </a:xfrm>
          <a:prstGeom prst="roundRect">
            <a:avLst>
              <a:gd fmla="val 50000" name="adj"/>
            </a:avLst>
          </a:prstGeom>
          <a:noFill/>
          <a:ln>
            <a:noFill/>
          </a:ln>
        </p:spPr>
      </p:pic>
      <p:pic>
        <p:nvPicPr>
          <p:cNvPr id="542" name="Google Shape;542;p6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964150" y="3215125"/>
            <a:ext cx="2142300" cy="1339200"/>
          </a:xfrm>
          <a:prstGeom prst="roundRect">
            <a:avLst>
              <a:gd fmla="val 50000" name="adj"/>
            </a:avLst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46" name="Shape 5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7" name="Google Shape;547;p63"/>
          <p:cNvSpPr txBox="1"/>
          <p:nvPr>
            <p:ph type="title"/>
          </p:nvPr>
        </p:nvSpPr>
        <p:spPr>
          <a:xfrm flipH="1">
            <a:off x="990350" y="436225"/>
            <a:ext cx="4566000" cy="884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300">
                <a:solidFill>
                  <a:srgbClr val="6244AD"/>
                </a:solidFill>
                <a:latin typeface="Proxima Nova"/>
                <a:ea typeface="Proxima Nova"/>
                <a:cs typeface="Proxima Nova"/>
                <a:sym typeface="Proxima Nova"/>
              </a:rPr>
              <a:t>Приложение</a:t>
            </a:r>
            <a:r>
              <a:rPr lang="en" sz="3300">
                <a:solidFill>
                  <a:srgbClr val="6244AD"/>
                </a:solidFill>
                <a:latin typeface="Proxima Nova"/>
                <a:ea typeface="Proxima Nova"/>
                <a:cs typeface="Proxima Nova"/>
                <a:sym typeface="Proxima Nova"/>
              </a:rPr>
              <a:t> </a:t>
            </a:r>
            <a:r>
              <a:rPr lang="en" sz="2200">
                <a:solidFill>
                  <a:srgbClr val="E1E7EC"/>
                </a:solidFill>
                <a:latin typeface="Proxima Nova"/>
                <a:ea typeface="Proxima Nova"/>
                <a:cs typeface="Proxima Nova"/>
                <a:sym typeface="Proxima Nova"/>
              </a:rPr>
              <a:t>создано для удобной визуализации данных</a:t>
            </a:r>
            <a:endParaRPr sz="2200">
              <a:solidFill>
                <a:srgbClr val="E1E7EC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pic>
        <p:nvPicPr>
          <p:cNvPr id="548" name="Google Shape;548;p63"/>
          <p:cNvPicPr preferRelativeResize="0"/>
          <p:nvPr/>
        </p:nvPicPr>
        <p:blipFill rotWithShape="1">
          <a:blip r:embed="rId3">
            <a:alphaModFix/>
          </a:blip>
          <a:srcRect b="11028" l="3142" r="4708" t="14305"/>
          <a:stretch/>
        </p:blipFill>
        <p:spPr>
          <a:xfrm>
            <a:off x="888125" y="1924750"/>
            <a:ext cx="3556800" cy="1863000"/>
          </a:xfrm>
          <a:prstGeom prst="roundRect">
            <a:avLst>
              <a:gd fmla="val 50000" name="adj"/>
            </a:avLst>
          </a:prstGeom>
          <a:noFill/>
          <a:ln>
            <a:noFill/>
          </a:ln>
        </p:spPr>
      </p:pic>
      <p:pic>
        <p:nvPicPr>
          <p:cNvPr id="549" name="Google Shape;549;p6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556350" y="58875"/>
            <a:ext cx="2765175" cy="4979050"/>
          </a:xfrm>
          <a:prstGeom prst="rect">
            <a:avLst/>
          </a:prstGeom>
          <a:noFill/>
          <a:ln>
            <a:noFill/>
          </a:ln>
        </p:spPr>
      </p:pic>
      <p:sp>
        <p:nvSpPr>
          <p:cNvPr id="550" name="Google Shape;550;p63"/>
          <p:cNvSpPr/>
          <p:nvPr/>
        </p:nvSpPr>
        <p:spPr>
          <a:xfrm>
            <a:off x="6833579" y="4351600"/>
            <a:ext cx="330900" cy="306300"/>
          </a:xfrm>
          <a:prstGeom prst="ellipse">
            <a:avLst/>
          </a:prstGeom>
          <a:solidFill>
            <a:schemeClr val="lt1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51" name="Google Shape;551;p63"/>
          <p:cNvSpPr/>
          <p:nvPr/>
        </p:nvSpPr>
        <p:spPr>
          <a:xfrm>
            <a:off x="4072575" y="1466775"/>
            <a:ext cx="1960847" cy="3491008"/>
          </a:xfrm>
          <a:custGeom>
            <a:rect b="b" l="l" r="r" t="t"/>
            <a:pathLst>
              <a:path extrusionOk="0" h="85996" w="58524">
                <a:moveTo>
                  <a:pt x="58524" y="0"/>
                </a:moveTo>
                <a:cubicBezTo>
                  <a:pt x="57569" y="14330"/>
                  <a:pt x="55256" y="85675"/>
                  <a:pt x="52792" y="85977"/>
                </a:cubicBezTo>
                <a:cubicBezTo>
                  <a:pt x="50328" y="86279"/>
                  <a:pt x="47563" y="3670"/>
                  <a:pt x="43742" y="1810"/>
                </a:cubicBezTo>
                <a:cubicBezTo>
                  <a:pt x="39921" y="-50"/>
                  <a:pt x="32630" y="72502"/>
                  <a:pt x="29865" y="74815"/>
                </a:cubicBezTo>
                <a:cubicBezTo>
                  <a:pt x="27100" y="77128"/>
                  <a:pt x="29211" y="16743"/>
                  <a:pt x="27150" y="15687"/>
                </a:cubicBezTo>
                <a:cubicBezTo>
                  <a:pt x="25089" y="14631"/>
                  <a:pt x="19810" y="66569"/>
                  <a:pt x="17497" y="68480"/>
                </a:cubicBezTo>
                <a:cubicBezTo>
                  <a:pt x="15184" y="70391"/>
                  <a:pt x="15234" y="28659"/>
                  <a:pt x="13273" y="27151"/>
                </a:cubicBezTo>
                <a:cubicBezTo>
                  <a:pt x="11312" y="25643"/>
                  <a:pt x="7944" y="55609"/>
                  <a:pt x="5732" y="59430"/>
                </a:cubicBezTo>
                <a:cubicBezTo>
                  <a:pt x="3520" y="63251"/>
                  <a:pt x="955" y="51637"/>
                  <a:pt x="0" y="50078"/>
                </a:cubicBezTo>
              </a:path>
            </a:pathLst>
          </a:cu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sp>
      <p:pic>
        <p:nvPicPr>
          <p:cNvPr id="552" name="Google Shape;552;p63"/>
          <p:cNvPicPr preferRelativeResize="0"/>
          <p:nvPr/>
        </p:nvPicPr>
        <p:blipFill rotWithShape="1">
          <a:blip r:embed="rId5">
            <a:alphaModFix/>
          </a:blip>
          <a:srcRect b="3471" l="0" r="0" t="4192"/>
          <a:stretch/>
        </p:blipFill>
        <p:spPr>
          <a:xfrm>
            <a:off x="6088225" y="802900"/>
            <a:ext cx="1822800" cy="3491100"/>
          </a:xfrm>
          <a:prstGeom prst="roundRect">
            <a:avLst>
              <a:gd fmla="val 5060" name="adj"/>
            </a:avLst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56" name="Shape 5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7" name="Google Shape;557;p64"/>
          <p:cNvSpPr txBox="1"/>
          <p:nvPr>
            <p:ph idx="2" type="title"/>
          </p:nvPr>
        </p:nvSpPr>
        <p:spPr>
          <a:xfrm>
            <a:off x="1209675" y="1640563"/>
            <a:ext cx="2651400" cy="436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600">
                <a:latin typeface="Proxima Nova Extrabold"/>
                <a:ea typeface="Proxima Nova Extrabold"/>
                <a:cs typeface="Proxima Nova Extrabold"/>
                <a:sym typeface="Proxima Nova Extrabold"/>
              </a:rPr>
              <a:t>Повседневный</a:t>
            </a:r>
            <a:endParaRPr sz="2600">
              <a:latin typeface="Proxima Nova Extrabold"/>
              <a:ea typeface="Proxima Nova Extrabold"/>
              <a:cs typeface="Proxima Nova Extrabold"/>
              <a:sym typeface="Proxima Nova Extrabold"/>
            </a:endParaRPr>
          </a:p>
        </p:txBody>
      </p:sp>
      <p:sp>
        <p:nvSpPr>
          <p:cNvPr id="558" name="Google Shape;558;p64"/>
          <p:cNvSpPr txBox="1"/>
          <p:nvPr>
            <p:ph type="title"/>
          </p:nvPr>
        </p:nvSpPr>
        <p:spPr>
          <a:xfrm>
            <a:off x="756025" y="445025"/>
            <a:ext cx="7704000" cy="572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4000">
                <a:solidFill>
                  <a:srgbClr val="6244AD"/>
                </a:solidFill>
                <a:latin typeface="Proxima Nova Extrabold"/>
                <a:ea typeface="Proxima Nova Extrabold"/>
                <a:cs typeface="Proxima Nova Extrabold"/>
                <a:sym typeface="Proxima Nova Extrabold"/>
              </a:rPr>
              <a:t>Режимы работы</a:t>
            </a:r>
            <a:endParaRPr sz="4000">
              <a:solidFill>
                <a:srgbClr val="6244AD"/>
              </a:solidFill>
              <a:latin typeface="Proxima Nova Extrabold"/>
              <a:ea typeface="Proxima Nova Extrabold"/>
              <a:cs typeface="Proxima Nova Extrabold"/>
              <a:sym typeface="Proxima Nova Extrabold"/>
            </a:endParaRPr>
          </a:p>
        </p:txBody>
      </p:sp>
      <p:sp>
        <p:nvSpPr>
          <p:cNvPr id="559" name="Google Shape;559;p64"/>
          <p:cNvSpPr txBox="1"/>
          <p:nvPr>
            <p:ph idx="1" type="subTitle"/>
          </p:nvPr>
        </p:nvSpPr>
        <p:spPr>
          <a:xfrm>
            <a:off x="270000" y="3296700"/>
            <a:ext cx="2760300" cy="400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-317500" lvl="0" marL="457200" rtl="0" algn="ctr">
              <a:spcBef>
                <a:spcPts val="0"/>
              </a:spcBef>
              <a:spcAft>
                <a:spcPts val="0"/>
              </a:spcAft>
              <a:buClr>
                <a:srgbClr val="6244AD"/>
              </a:buClr>
              <a:buSzPts val="1400"/>
              <a:buFont typeface="Proxima Nova"/>
              <a:buChar char="●"/>
            </a:pPr>
            <a:r>
              <a:rPr lang="en">
                <a:solidFill>
                  <a:srgbClr val="F2F2F2"/>
                </a:solidFill>
                <a:latin typeface="Proxima Nova Extrabold"/>
                <a:ea typeface="Proxima Nova Extrabold"/>
                <a:cs typeface="Proxima Nova Extrabold"/>
                <a:sym typeface="Proxima Nova Extrabold"/>
              </a:rPr>
              <a:t>Пониженное</a:t>
            </a: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 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0" marL="91440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560" name="Google Shape;560;p64"/>
          <p:cNvSpPr txBox="1"/>
          <p:nvPr>
            <p:ph idx="3" type="title"/>
          </p:nvPr>
        </p:nvSpPr>
        <p:spPr>
          <a:xfrm>
            <a:off x="4725550" y="1640575"/>
            <a:ext cx="3654900" cy="690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600">
                <a:latin typeface="Proxima Nova Extrabold"/>
                <a:ea typeface="Proxima Nova Extrabold"/>
                <a:cs typeface="Proxima Nova Extrabold"/>
                <a:sym typeface="Proxima Nova Extrabold"/>
              </a:rPr>
              <a:t>Повышенной точности</a:t>
            </a:r>
            <a:endParaRPr sz="2600">
              <a:latin typeface="Proxima Nova Extrabold"/>
              <a:ea typeface="Proxima Nova Extrabold"/>
              <a:cs typeface="Proxima Nova Extrabold"/>
              <a:sym typeface="Proxima Nova Extrabold"/>
            </a:endParaRPr>
          </a:p>
        </p:txBody>
      </p:sp>
      <p:sp>
        <p:nvSpPr>
          <p:cNvPr id="561" name="Google Shape;561;p64"/>
          <p:cNvSpPr txBox="1"/>
          <p:nvPr/>
        </p:nvSpPr>
        <p:spPr>
          <a:xfrm>
            <a:off x="404850" y="3794188"/>
            <a:ext cx="30000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17500" lvl="0" marL="914400" rtl="0" algn="l">
              <a:spcBef>
                <a:spcPts val="0"/>
              </a:spcBef>
              <a:spcAft>
                <a:spcPts val="0"/>
              </a:spcAft>
              <a:buClr>
                <a:srgbClr val="6244AD"/>
              </a:buClr>
              <a:buSzPts val="1400"/>
              <a:buFont typeface="Proxima Nova"/>
              <a:buChar char="●"/>
            </a:pPr>
            <a:r>
              <a:rPr lang="en">
                <a:solidFill>
                  <a:schemeClr val="dk1"/>
                </a:solidFill>
                <a:latin typeface="Proxima Nova Extrabold"/>
                <a:ea typeface="Proxima Nova Extrabold"/>
                <a:cs typeface="Proxima Nova Extrabold"/>
                <a:sym typeface="Proxima Nova Extrabold"/>
              </a:rPr>
              <a:t>Максимальная</a:t>
            </a:r>
            <a:r>
              <a:rPr lang="en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 автономность.</a:t>
            </a:r>
            <a:endParaRPr>
              <a:solidFill>
                <a:schemeClr val="dk1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562" name="Google Shape;562;p64"/>
          <p:cNvSpPr txBox="1"/>
          <p:nvPr/>
        </p:nvSpPr>
        <p:spPr>
          <a:xfrm>
            <a:off x="4914350" y="2787350"/>
            <a:ext cx="30351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rgbClr val="6244AD"/>
              </a:buClr>
              <a:buSzPts val="1400"/>
              <a:buFont typeface="Proxima Nova"/>
              <a:buChar char="●"/>
            </a:pPr>
            <a:r>
              <a:rPr lang="en">
                <a:solidFill>
                  <a:schemeClr val="dk1"/>
                </a:solidFill>
                <a:latin typeface="Proxima Nova Extrabold"/>
                <a:ea typeface="Proxima Nova Extrabold"/>
                <a:cs typeface="Proxima Nova Extrabold"/>
                <a:sym typeface="Proxima Nova Extrabold"/>
              </a:rPr>
              <a:t>Увеличенная </a:t>
            </a:r>
            <a:r>
              <a:rPr lang="en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чувствительность датчиков. 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563" name="Google Shape;563;p64"/>
          <p:cNvSpPr txBox="1"/>
          <p:nvPr/>
        </p:nvSpPr>
        <p:spPr>
          <a:xfrm>
            <a:off x="5173025" y="3478375"/>
            <a:ext cx="31191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rgbClr val="6244AD"/>
              </a:buClr>
              <a:buSzPts val="1400"/>
              <a:buFont typeface="Proxima Nova"/>
              <a:buChar char="●"/>
            </a:pPr>
            <a:r>
              <a:rPr lang="en">
                <a:solidFill>
                  <a:schemeClr val="dk1"/>
                </a:solidFill>
                <a:latin typeface="Proxima Nova Extrabold"/>
                <a:ea typeface="Proxima Nova Extrabold"/>
                <a:cs typeface="Proxima Nova Extrabold"/>
                <a:sym typeface="Proxima Nova Extrabold"/>
              </a:rPr>
              <a:t>Повышенное</a:t>
            </a:r>
            <a:r>
              <a:rPr lang="en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 количество выводимой информации.</a:t>
            </a:r>
            <a:endParaRPr>
              <a:solidFill>
                <a:schemeClr val="lt1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564" name="Google Shape;564;p64"/>
          <p:cNvSpPr txBox="1"/>
          <p:nvPr/>
        </p:nvSpPr>
        <p:spPr>
          <a:xfrm>
            <a:off x="5341575" y="4169400"/>
            <a:ext cx="32808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rgbClr val="6244AD"/>
              </a:buClr>
              <a:buSzPts val="1400"/>
              <a:buFont typeface="Proxima Nova"/>
              <a:buChar char="●"/>
            </a:pPr>
            <a:r>
              <a:rPr lang="en">
                <a:solidFill>
                  <a:schemeClr val="dk1"/>
                </a:solidFill>
                <a:latin typeface="Proxima Nova Extrabold"/>
                <a:ea typeface="Proxima Nova Extrabold"/>
                <a:cs typeface="Proxima Nova Extrabold"/>
                <a:sym typeface="Proxima Nova Extrabold"/>
              </a:rPr>
              <a:t>Сниженное </a:t>
            </a:r>
            <a:r>
              <a:rPr lang="en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время работы.</a:t>
            </a:r>
            <a:endParaRPr>
              <a:solidFill>
                <a:schemeClr val="dk1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565" name="Google Shape;565;p64"/>
          <p:cNvSpPr txBox="1"/>
          <p:nvPr/>
        </p:nvSpPr>
        <p:spPr>
          <a:xfrm>
            <a:off x="479850" y="2614450"/>
            <a:ext cx="3375000" cy="831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rgbClr val="6244AD"/>
              </a:buClr>
              <a:buSzPts val="1400"/>
              <a:buFont typeface="Proxima Nova"/>
              <a:buChar char="●"/>
            </a:pPr>
            <a:r>
              <a:rPr lang="en">
                <a:solidFill>
                  <a:schemeClr val="dk1"/>
                </a:solidFill>
                <a:latin typeface="Proxima Nova Extrabold"/>
                <a:ea typeface="Proxima Nova Extrabold"/>
                <a:cs typeface="Proxima Nova Extrabold"/>
                <a:sym typeface="Proxima Nova Extrabold"/>
              </a:rPr>
              <a:t>Настраиваемый</a:t>
            </a:r>
            <a:r>
              <a:rPr lang="en">
                <a:solidFill>
                  <a:srgbClr val="6244AD"/>
                </a:solidFill>
                <a:latin typeface="Proxima Nova"/>
                <a:ea typeface="Proxima Nova"/>
                <a:cs typeface="Proxima Nova"/>
                <a:sym typeface="Proxima Nova"/>
              </a:rPr>
              <a:t> </a:t>
            </a:r>
            <a:r>
              <a:rPr lang="en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интервал опроса датчиков. </a:t>
            </a:r>
            <a:endParaRPr>
              <a:solidFill>
                <a:schemeClr val="dk1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566" name="Google Shape;566;p64"/>
          <p:cNvSpPr txBox="1"/>
          <p:nvPr/>
        </p:nvSpPr>
        <p:spPr>
          <a:xfrm>
            <a:off x="270000" y="3394000"/>
            <a:ext cx="30000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91440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 потребление энергии.</a:t>
            </a: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70" name="Shape 5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1" name="Google Shape;571;p65"/>
          <p:cNvSpPr txBox="1"/>
          <p:nvPr>
            <p:ph idx="5" type="title"/>
          </p:nvPr>
        </p:nvSpPr>
        <p:spPr>
          <a:xfrm>
            <a:off x="1905650" y="2189588"/>
            <a:ext cx="1970700" cy="36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Быстрое обследование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572" name="Google Shape;572;p65"/>
          <p:cNvSpPr txBox="1"/>
          <p:nvPr>
            <p:ph idx="4294967295" type="subTitle"/>
          </p:nvPr>
        </p:nvSpPr>
        <p:spPr>
          <a:xfrm>
            <a:off x="1905659" y="2743575"/>
            <a:ext cx="2318100" cy="945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Для анализа примерного состояния человека в полевых условиях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</p:txBody>
      </p:sp>
      <p:grpSp>
        <p:nvGrpSpPr>
          <p:cNvPr id="573" name="Google Shape;573;p65"/>
          <p:cNvGrpSpPr/>
          <p:nvPr/>
        </p:nvGrpSpPr>
        <p:grpSpPr>
          <a:xfrm>
            <a:off x="997425" y="2053263"/>
            <a:ext cx="838200" cy="838200"/>
            <a:chOff x="1138400" y="1818600"/>
            <a:chExt cx="838200" cy="838200"/>
          </a:xfrm>
        </p:grpSpPr>
        <p:sp>
          <p:nvSpPr>
            <p:cNvPr id="574" name="Google Shape;574;p65"/>
            <p:cNvSpPr/>
            <p:nvPr/>
          </p:nvSpPr>
          <p:spPr>
            <a:xfrm>
              <a:off x="1138400" y="1818600"/>
              <a:ext cx="838200" cy="838200"/>
            </a:xfrm>
            <a:prstGeom prst="ellipse">
              <a:avLst/>
            </a:prstGeom>
            <a:solidFill>
              <a:schemeClr val="lt1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/>
                <a:t>`</a:t>
              </a:r>
              <a:endParaRPr/>
            </a:p>
          </p:txBody>
        </p:sp>
        <p:grpSp>
          <p:nvGrpSpPr>
            <p:cNvPr id="575" name="Google Shape;575;p65"/>
            <p:cNvGrpSpPr/>
            <p:nvPr/>
          </p:nvGrpSpPr>
          <p:grpSpPr>
            <a:xfrm>
              <a:off x="1363774" y="2039965"/>
              <a:ext cx="387462" cy="395449"/>
              <a:chOff x="-27351575" y="3175300"/>
              <a:chExt cx="297750" cy="296150"/>
            </a:xfrm>
          </p:grpSpPr>
          <p:sp>
            <p:nvSpPr>
              <p:cNvPr id="576" name="Google Shape;576;p65"/>
              <p:cNvSpPr/>
              <p:nvPr/>
            </p:nvSpPr>
            <p:spPr>
              <a:xfrm>
                <a:off x="-27351575" y="3175300"/>
                <a:ext cx="296975" cy="157550"/>
              </a:xfrm>
              <a:custGeom>
                <a:rect b="b" l="l" r="r" t="t"/>
                <a:pathLst>
                  <a:path extrusionOk="0" h="6302" w="11879">
                    <a:moveTo>
                      <a:pt x="7688" y="2080"/>
                    </a:moveTo>
                    <a:lnTo>
                      <a:pt x="7688" y="2836"/>
                    </a:lnTo>
                    <a:lnTo>
                      <a:pt x="4191" y="2836"/>
                    </a:lnTo>
                    <a:lnTo>
                      <a:pt x="4191" y="2080"/>
                    </a:lnTo>
                    <a:close/>
                    <a:moveTo>
                      <a:pt x="10177" y="3497"/>
                    </a:moveTo>
                    <a:cubicBezTo>
                      <a:pt x="10586" y="3497"/>
                      <a:pt x="10996" y="3781"/>
                      <a:pt x="11154" y="4222"/>
                    </a:cubicBezTo>
                    <a:lnTo>
                      <a:pt x="820" y="4222"/>
                    </a:lnTo>
                    <a:cubicBezTo>
                      <a:pt x="914" y="3812"/>
                      <a:pt x="1292" y="3497"/>
                      <a:pt x="1765" y="3497"/>
                    </a:cubicBezTo>
                    <a:close/>
                    <a:moveTo>
                      <a:pt x="3844" y="0"/>
                    </a:moveTo>
                    <a:cubicBezTo>
                      <a:pt x="2899" y="0"/>
                      <a:pt x="2112" y="788"/>
                      <a:pt x="2112" y="1733"/>
                    </a:cubicBezTo>
                    <a:lnTo>
                      <a:pt x="2112" y="2836"/>
                    </a:lnTo>
                    <a:lnTo>
                      <a:pt x="1734" y="2836"/>
                    </a:lnTo>
                    <a:cubicBezTo>
                      <a:pt x="788" y="2836"/>
                      <a:pt x="1" y="3623"/>
                      <a:pt x="1" y="4568"/>
                    </a:cubicBezTo>
                    <a:lnTo>
                      <a:pt x="1" y="6301"/>
                    </a:lnTo>
                    <a:lnTo>
                      <a:pt x="1387" y="6301"/>
                    </a:lnTo>
                    <a:lnTo>
                      <a:pt x="1387" y="5955"/>
                    </a:lnTo>
                    <a:lnTo>
                      <a:pt x="1418" y="5955"/>
                    </a:lnTo>
                    <a:cubicBezTo>
                      <a:pt x="1418" y="5734"/>
                      <a:pt x="1576" y="5577"/>
                      <a:pt x="1765" y="5577"/>
                    </a:cubicBezTo>
                    <a:lnTo>
                      <a:pt x="3151" y="5577"/>
                    </a:lnTo>
                    <a:cubicBezTo>
                      <a:pt x="3340" y="5577"/>
                      <a:pt x="3529" y="5734"/>
                      <a:pt x="3529" y="5955"/>
                    </a:cubicBezTo>
                    <a:lnTo>
                      <a:pt x="3529" y="6301"/>
                    </a:lnTo>
                    <a:lnTo>
                      <a:pt x="8413" y="6301"/>
                    </a:lnTo>
                    <a:lnTo>
                      <a:pt x="8413" y="5955"/>
                    </a:lnTo>
                    <a:cubicBezTo>
                      <a:pt x="8413" y="5734"/>
                      <a:pt x="8570" y="5577"/>
                      <a:pt x="8759" y="5577"/>
                    </a:cubicBezTo>
                    <a:lnTo>
                      <a:pt x="10145" y="5577"/>
                    </a:lnTo>
                    <a:cubicBezTo>
                      <a:pt x="10334" y="5577"/>
                      <a:pt x="10492" y="5734"/>
                      <a:pt x="10492" y="5955"/>
                    </a:cubicBezTo>
                    <a:lnTo>
                      <a:pt x="10492" y="6301"/>
                    </a:lnTo>
                    <a:lnTo>
                      <a:pt x="11878" y="6301"/>
                    </a:lnTo>
                    <a:lnTo>
                      <a:pt x="11878" y="4568"/>
                    </a:lnTo>
                    <a:cubicBezTo>
                      <a:pt x="11878" y="3623"/>
                      <a:pt x="11091" y="2836"/>
                      <a:pt x="10145" y="2836"/>
                    </a:cubicBezTo>
                    <a:lnTo>
                      <a:pt x="9767" y="2836"/>
                    </a:lnTo>
                    <a:lnTo>
                      <a:pt x="9767" y="1733"/>
                    </a:lnTo>
                    <a:cubicBezTo>
                      <a:pt x="9767" y="788"/>
                      <a:pt x="8980" y="0"/>
                      <a:pt x="8035" y="0"/>
                    </a:cubicBezTo>
                    <a:close/>
                  </a:path>
                </a:pathLst>
              </a:custGeom>
              <a:solidFill>
                <a:srgbClr val="6244A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77" name="Google Shape;577;p65"/>
              <p:cNvSpPr/>
              <p:nvPr/>
            </p:nvSpPr>
            <p:spPr>
              <a:xfrm>
                <a:off x="-27123950" y="3332825"/>
                <a:ext cx="17350" cy="52000"/>
              </a:xfrm>
              <a:custGeom>
                <a:rect b="b" l="l" r="r" t="t"/>
                <a:pathLst>
                  <a:path extrusionOk="0" h="2080" w="694">
                    <a:moveTo>
                      <a:pt x="1" y="0"/>
                    </a:moveTo>
                    <a:lnTo>
                      <a:pt x="1" y="1733"/>
                    </a:lnTo>
                    <a:cubicBezTo>
                      <a:pt x="1" y="1922"/>
                      <a:pt x="158" y="2079"/>
                      <a:pt x="347" y="2079"/>
                    </a:cubicBezTo>
                    <a:cubicBezTo>
                      <a:pt x="536" y="2079"/>
                      <a:pt x="694" y="1922"/>
                      <a:pt x="694" y="1733"/>
                    </a:cubicBezTo>
                    <a:lnTo>
                      <a:pt x="694" y="0"/>
                    </a:lnTo>
                    <a:close/>
                  </a:path>
                </a:pathLst>
              </a:custGeom>
              <a:solidFill>
                <a:srgbClr val="6244A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78" name="Google Shape;578;p65"/>
              <p:cNvSpPr/>
              <p:nvPr/>
            </p:nvSpPr>
            <p:spPr>
              <a:xfrm>
                <a:off x="-27350775" y="3350150"/>
                <a:ext cx="296950" cy="121300"/>
              </a:xfrm>
              <a:custGeom>
                <a:rect b="b" l="l" r="r" t="t"/>
                <a:pathLst>
                  <a:path extrusionOk="0" h="4852" w="11878">
                    <a:moveTo>
                      <a:pt x="5923" y="693"/>
                    </a:moveTo>
                    <a:cubicBezTo>
                      <a:pt x="6112" y="693"/>
                      <a:pt x="6270" y="851"/>
                      <a:pt x="6270" y="1040"/>
                    </a:cubicBezTo>
                    <a:lnTo>
                      <a:pt x="6270" y="1733"/>
                    </a:lnTo>
                    <a:lnTo>
                      <a:pt x="6994" y="1733"/>
                    </a:lnTo>
                    <a:cubicBezTo>
                      <a:pt x="7183" y="1733"/>
                      <a:pt x="7341" y="1891"/>
                      <a:pt x="7341" y="2080"/>
                    </a:cubicBezTo>
                    <a:cubicBezTo>
                      <a:pt x="7341" y="2300"/>
                      <a:pt x="7183" y="2458"/>
                      <a:pt x="6994" y="2458"/>
                    </a:cubicBezTo>
                    <a:lnTo>
                      <a:pt x="6270" y="2458"/>
                    </a:lnTo>
                    <a:lnTo>
                      <a:pt x="6270" y="3151"/>
                    </a:lnTo>
                    <a:cubicBezTo>
                      <a:pt x="6270" y="3340"/>
                      <a:pt x="6112" y="3497"/>
                      <a:pt x="5923" y="3497"/>
                    </a:cubicBezTo>
                    <a:cubicBezTo>
                      <a:pt x="5734" y="3497"/>
                      <a:pt x="5577" y="3340"/>
                      <a:pt x="5577" y="3151"/>
                    </a:cubicBezTo>
                    <a:lnTo>
                      <a:pt x="5577" y="2458"/>
                    </a:lnTo>
                    <a:lnTo>
                      <a:pt x="4852" y="2458"/>
                    </a:lnTo>
                    <a:cubicBezTo>
                      <a:pt x="4663" y="2458"/>
                      <a:pt x="4505" y="2300"/>
                      <a:pt x="4505" y="2080"/>
                    </a:cubicBezTo>
                    <a:cubicBezTo>
                      <a:pt x="4537" y="1891"/>
                      <a:pt x="4695" y="1733"/>
                      <a:pt x="4852" y="1733"/>
                    </a:cubicBezTo>
                    <a:lnTo>
                      <a:pt x="5577" y="1733"/>
                    </a:lnTo>
                    <a:lnTo>
                      <a:pt x="5577" y="1040"/>
                    </a:lnTo>
                    <a:cubicBezTo>
                      <a:pt x="5577" y="851"/>
                      <a:pt x="5734" y="693"/>
                      <a:pt x="5923" y="693"/>
                    </a:cubicBezTo>
                    <a:close/>
                    <a:moveTo>
                      <a:pt x="126" y="0"/>
                    </a:moveTo>
                    <a:lnTo>
                      <a:pt x="126" y="3119"/>
                    </a:lnTo>
                    <a:cubicBezTo>
                      <a:pt x="0" y="4064"/>
                      <a:pt x="756" y="4852"/>
                      <a:pt x="1733" y="4852"/>
                    </a:cubicBezTo>
                    <a:lnTo>
                      <a:pt x="10145" y="4852"/>
                    </a:lnTo>
                    <a:cubicBezTo>
                      <a:pt x="11090" y="4852"/>
                      <a:pt x="11878" y="4064"/>
                      <a:pt x="11878" y="3119"/>
                    </a:cubicBezTo>
                    <a:lnTo>
                      <a:pt x="11878" y="0"/>
                    </a:lnTo>
                    <a:lnTo>
                      <a:pt x="10491" y="0"/>
                    </a:lnTo>
                    <a:lnTo>
                      <a:pt x="10491" y="1040"/>
                    </a:lnTo>
                    <a:cubicBezTo>
                      <a:pt x="10491" y="1639"/>
                      <a:pt x="10019" y="2048"/>
                      <a:pt x="9452" y="2048"/>
                    </a:cubicBezTo>
                    <a:cubicBezTo>
                      <a:pt x="8885" y="2048"/>
                      <a:pt x="8444" y="1576"/>
                      <a:pt x="8444" y="1040"/>
                    </a:cubicBezTo>
                    <a:lnTo>
                      <a:pt x="8444" y="0"/>
                    </a:lnTo>
                    <a:lnTo>
                      <a:pt x="3560" y="0"/>
                    </a:lnTo>
                    <a:lnTo>
                      <a:pt x="3560" y="1040"/>
                    </a:lnTo>
                    <a:cubicBezTo>
                      <a:pt x="3560" y="1639"/>
                      <a:pt x="3088" y="2048"/>
                      <a:pt x="2521" y="2048"/>
                    </a:cubicBezTo>
                    <a:cubicBezTo>
                      <a:pt x="1954" y="2048"/>
                      <a:pt x="1513" y="1576"/>
                      <a:pt x="1513" y="1040"/>
                    </a:cubicBezTo>
                    <a:lnTo>
                      <a:pt x="1513" y="0"/>
                    </a:lnTo>
                    <a:close/>
                  </a:path>
                </a:pathLst>
              </a:custGeom>
              <a:solidFill>
                <a:srgbClr val="6244A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79" name="Google Shape;579;p65"/>
              <p:cNvSpPr/>
              <p:nvPr/>
            </p:nvSpPr>
            <p:spPr>
              <a:xfrm>
                <a:off x="-27299575" y="3332825"/>
                <a:ext cx="18125" cy="52000"/>
              </a:xfrm>
              <a:custGeom>
                <a:rect b="b" l="l" r="r" t="t"/>
                <a:pathLst>
                  <a:path extrusionOk="0" h="2080" w="725">
                    <a:moveTo>
                      <a:pt x="0" y="0"/>
                    </a:moveTo>
                    <a:lnTo>
                      <a:pt x="0" y="1733"/>
                    </a:lnTo>
                    <a:cubicBezTo>
                      <a:pt x="0" y="1922"/>
                      <a:pt x="158" y="2079"/>
                      <a:pt x="378" y="2079"/>
                    </a:cubicBezTo>
                    <a:cubicBezTo>
                      <a:pt x="567" y="2079"/>
                      <a:pt x="725" y="1922"/>
                      <a:pt x="725" y="1733"/>
                    </a:cubicBezTo>
                    <a:lnTo>
                      <a:pt x="725" y="0"/>
                    </a:lnTo>
                    <a:close/>
                  </a:path>
                </a:pathLst>
              </a:custGeom>
              <a:solidFill>
                <a:srgbClr val="6244A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  <p:sp>
        <p:nvSpPr>
          <p:cNvPr id="580" name="Google Shape;580;p65"/>
          <p:cNvSpPr txBox="1"/>
          <p:nvPr>
            <p:ph idx="4294967295" type="title"/>
          </p:nvPr>
        </p:nvSpPr>
        <p:spPr>
          <a:xfrm>
            <a:off x="5787650" y="2189600"/>
            <a:ext cx="2270700" cy="36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rPr>
              <a:t>Профилактичекая проверка </a:t>
            </a:r>
            <a:endParaRPr sz="1800">
              <a:solidFill>
                <a:schemeClr val="dk2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581" name="Google Shape;581;p65"/>
          <p:cNvSpPr txBox="1"/>
          <p:nvPr>
            <p:ph idx="4294967295" type="subTitle"/>
          </p:nvPr>
        </p:nvSpPr>
        <p:spPr>
          <a:xfrm>
            <a:off x="5810002" y="2743575"/>
            <a:ext cx="2226000" cy="945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Для самостоятельной проверки показателей здоровья 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</p:txBody>
      </p:sp>
      <p:grpSp>
        <p:nvGrpSpPr>
          <p:cNvPr id="582" name="Google Shape;582;p65"/>
          <p:cNvGrpSpPr/>
          <p:nvPr/>
        </p:nvGrpSpPr>
        <p:grpSpPr>
          <a:xfrm>
            <a:off x="4873250" y="2053275"/>
            <a:ext cx="838200" cy="838200"/>
            <a:chOff x="1238450" y="3412500"/>
            <a:chExt cx="838200" cy="838200"/>
          </a:xfrm>
        </p:grpSpPr>
        <p:sp>
          <p:nvSpPr>
            <p:cNvPr id="583" name="Google Shape;583;p65"/>
            <p:cNvSpPr/>
            <p:nvPr/>
          </p:nvSpPr>
          <p:spPr>
            <a:xfrm>
              <a:off x="1238450" y="3412500"/>
              <a:ext cx="838200" cy="838200"/>
            </a:xfrm>
            <a:prstGeom prst="ellipse">
              <a:avLst/>
            </a:prstGeom>
            <a:solidFill>
              <a:schemeClr val="lt1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grpSp>
          <p:nvGrpSpPr>
            <p:cNvPr id="584" name="Google Shape;584;p65"/>
            <p:cNvGrpSpPr/>
            <p:nvPr/>
          </p:nvGrpSpPr>
          <p:grpSpPr>
            <a:xfrm>
              <a:off x="1463811" y="3633879"/>
              <a:ext cx="387466" cy="395448"/>
              <a:chOff x="-27691025" y="3175300"/>
              <a:chExt cx="251275" cy="295375"/>
            </a:xfrm>
          </p:grpSpPr>
          <p:sp>
            <p:nvSpPr>
              <p:cNvPr id="585" name="Google Shape;585;p65"/>
              <p:cNvSpPr/>
              <p:nvPr/>
            </p:nvSpPr>
            <p:spPr>
              <a:xfrm>
                <a:off x="-27492550" y="3298150"/>
                <a:ext cx="18125" cy="18150"/>
              </a:xfrm>
              <a:custGeom>
                <a:rect b="b" l="l" r="r" t="t"/>
                <a:pathLst>
                  <a:path extrusionOk="0" h="726" w="725">
                    <a:moveTo>
                      <a:pt x="378" y="1"/>
                    </a:moveTo>
                    <a:cubicBezTo>
                      <a:pt x="158" y="1"/>
                      <a:pt x="0" y="158"/>
                      <a:pt x="0" y="347"/>
                    </a:cubicBezTo>
                    <a:cubicBezTo>
                      <a:pt x="0" y="568"/>
                      <a:pt x="158" y="726"/>
                      <a:pt x="378" y="726"/>
                    </a:cubicBezTo>
                    <a:cubicBezTo>
                      <a:pt x="599" y="663"/>
                      <a:pt x="725" y="505"/>
                      <a:pt x="725" y="347"/>
                    </a:cubicBezTo>
                    <a:cubicBezTo>
                      <a:pt x="725" y="158"/>
                      <a:pt x="567" y="1"/>
                      <a:pt x="378" y="1"/>
                    </a:cubicBezTo>
                    <a:close/>
                  </a:path>
                </a:pathLst>
              </a:custGeom>
              <a:solidFill>
                <a:srgbClr val="6244A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86" name="Google Shape;586;p65"/>
              <p:cNvSpPr/>
              <p:nvPr/>
            </p:nvSpPr>
            <p:spPr>
              <a:xfrm>
                <a:off x="-27613050" y="3175300"/>
                <a:ext cx="60650" cy="105550"/>
              </a:xfrm>
              <a:custGeom>
                <a:rect b="b" l="l" r="r" t="t"/>
                <a:pathLst>
                  <a:path extrusionOk="0" h="4222" w="2426">
                    <a:moveTo>
                      <a:pt x="347" y="0"/>
                    </a:moveTo>
                    <a:cubicBezTo>
                      <a:pt x="158" y="0"/>
                      <a:pt x="0" y="158"/>
                      <a:pt x="0" y="347"/>
                    </a:cubicBezTo>
                    <a:lnTo>
                      <a:pt x="0" y="1733"/>
                    </a:lnTo>
                    <a:cubicBezTo>
                      <a:pt x="32" y="1922"/>
                      <a:pt x="158" y="2080"/>
                      <a:pt x="347" y="2080"/>
                    </a:cubicBezTo>
                    <a:cubicBezTo>
                      <a:pt x="536" y="2080"/>
                      <a:pt x="693" y="1922"/>
                      <a:pt x="693" y="1733"/>
                    </a:cubicBezTo>
                    <a:lnTo>
                      <a:pt x="693" y="1386"/>
                    </a:lnTo>
                    <a:lnTo>
                      <a:pt x="1040" y="1386"/>
                    </a:lnTo>
                    <a:cubicBezTo>
                      <a:pt x="1260" y="1386"/>
                      <a:pt x="1418" y="1544"/>
                      <a:pt x="1418" y="1733"/>
                    </a:cubicBezTo>
                    <a:lnTo>
                      <a:pt x="1418" y="2899"/>
                    </a:lnTo>
                    <a:cubicBezTo>
                      <a:pt x="1197" y="3025"/>
                      <a:pt x="1040" y="3277"/>
                      <a:pt x="1040" y="3497"/>
                    </a:cubicBezTo>
                    <a:lnTo>
                      <a:pt x="1040" y="4222"/>
                    </a:lnTo>
                    <a:lnTo>
                      <a:pt x="2426" y="4222"/>
                    </a:lnTo>
                    <a:lnTo>
                      <a:pt x="2426" y="3497"/>
                    </a:lnTo>
                    <a:cubicBezTo>
                      <a:pt x="2426" y="3214"/>
                      <a:pt x="2268" y="3025"/>
                      <a:pt x="2079" y="2899"/>
                    </a:cubicBezTo>
                    <a:lnTo>
                      <a:pt x="2079" y="1733"/>
                    </a:lnTo>
                    <a:cubicBezTo>
                      <a:pt x="2079" y="1134"/>
                      <a:pt x="1607" y="693"/>
                      <a:pt x="1040" y="693"/>
                    </a:cubicBezTo>
                    <a:lnTo>
                      <a:pt x="693" y="693"/>
                    </a:lnTo>
                    <a:lnTo>
                      <a:pt x="693" y="347"/>
                    </a:lnTo>
                    <a:cubicBezTo>
                      <a:pt x="693" y="158"/>
                      <a:pt x="536" y="0"/>
                      <a:pt x="347" y="0"/>
                    </a:cubicBezTo>
                    <a:close/>
                  </a:path>
                </a:pathLst>
              </a:custGeom>
              <a:solidFill>
                <a:srgbClr val="6244A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87" name="Google Shape;587;p65"/>
              <p:cNvSpPr/>
              <p:nvPr/>
            </p:nvSpPr>
            <p:spPr>
              <a:xfrm>
                <a:off x="-27691025" y="3175300"/>
                <a:ext cx="60650" cy="105550"/>
              </a:xfrm>
              <a:custGeom>
                <a:rect b="b" l="l" r="r" t="t"/>
                <a:pathLst>
                  <a:path extrusionOk="0" h="4222" w="2426">
                    <a:moveTo>
                      <a:pt x="2079" y="0"/>
                    </a:moveTo>
                    <a:cubicBezTo>
                      <a:pt x="1890" y="0"/>
                      <a:pt x="1733" y="158"/>
                      <a:pt x="1733" y="347"/>
                    </a:cubicBezTo>
                    <a:lnTo>
                      <a:pt x="1733" y="693"/>
                    </a:lnTo>
                    <a:lnTo>
                      <a:pt x="1386" y="693"/>
                    </a:lnTo>
                    <a:cubicBezTo>
                      <a:pt x="788" y="693"/>
                      <a:pt x="347" y="1166"/>
                      <a:pt x="347" y="1733"/>
                    </a:cubicBezTo>
                    <a:lnTo>
                      <a:pt x="347" y="2899"/>
                    </a:lnTo>
                    <a:cubicBezTo>
                      <a:pt x="158" y="3025"/>
                      <a:pt x="0" y="3277"/>
                      <a:pt x="0" y="3497"/>
                    </a:cubicBezTo>
                    <a:lnTo>
                      <a:pt x="0" y="4222"/>
                    </a:lnTo>
                    <a:lnTo>
                      <a:pt x="1386" y="4222"/>
                    </a:lnTo>
                    <a:lnTo>
                      <a:pt x="1386" y="3497"/>
                    </a:lnTo>
                    <a:cubicBezTo>
                      <a:pt x="1386" y="3214"/>
                      <a:pt x="1229" y="3025"/>
                      <a:pt x="1008" y="2899"/>
                    </a:cubicBezTo>
                    <a:lnTo>
                      <a:pt x="1008" y="1733"/>
                    </a:lnTo>
                    <a:cubicBezTo>
                      <a:pt x="1008" y="1544"/>
                      <a:pt x="1166" y="1386"/>
                      <a:pt x="1386" y="1386"/>
                    </a:cubicBezTo>
                    <a:lnTo>
                      <a:pt x="1733" y="1386"/>
                    </a:lnTo>
                    <a:lnTo>
                      <a:pt x="1733" y="1733"/>
                    </a:lnTo>
                    <a:cubicBezTo>
                      <a:pt x="1733" y="1922"/>
                      <a:pt x="1890" y="2080"/>
                      <a:pt x="2079" y="2080"/>
                    </a:cubicBezTo>
                    <a:cubicBezTo>
                      <a:pt x="2268" y="2080"/>
                      <a:pt x="2426" y="1922"/>
                      <a:pt x="2426" y="1733"/>
                    </a:cubicBezTo>
                    <a:lnTo>
                      <a:pt x="2426" y="347"/>
                    </a:lnTo>
                    <a:cubicBezTo>
                      <a:pt x="2426" y="158"/>
                      <a:pt x="2268" y="0"/>
                      <a:pt x="2079" y="0"/>
                    </a:cubicBezTo>
                    <a:close/>
                  </a:path>
                </a:pathLst>
              </a:custGeom>
              <a:solidFill>
                <a:srgbClr val="6244A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88" name="Google Shape;588;p65"/>
              <p:cNvSpPr/>
              <p:nvPr/>
            </p:nvSpPr>
            <p:spPr>
              <a:xfrm>
                <a:off x="-27691025" y="3263500"/>
                <a:ext cx="251275" cy="207175"/>
              </a:xfrm>
              <a:custGeom>
                <a:rect b="b" l="l" r="r" t="t"/>
                <a:pathLst>
                  <a:path extrusionOk="0" h="8287" w="10051">
                    <a:moveTo>
                      <a:pt x="8317" y="725"/>
                    </a:moveTo>
                    <a:cubicBezTo>
                      <a:pt x="8885" y="725"/>
                      <a:pt x="9326" y="1198"/>
                      <a:pt x="9326" y="1733"/>
                    </a:cubicBezTo>
                    <a:cubicBezTo>
                      <a:pt x="9326" y="2332"/>
                      <a:pt x="8853" y="2773"/>
                      <a:pt x="8317" y="2773"/>
                    </a:cubicBezTo>
                    <a:cubicBezTo>
                      <a:pt x="7750" y="2773"/>
                      <a:pt x="7278" y="2301"/>
                      <a:pt x="7278" y="1733"/>
                    </a:cubicBezTo>
                    <a:cubicBezTo>
                      <a:pt x="7278" y="1166"/>
                      <a:pt x="7750" y="725"/>
                      <a:pt x="8317" y="725"/>
                    </a:cubicBezTo>
                    <a:close/>
                    <a:moveTo>
                      <a:pt x="8317" y="1"/>
                    </a:moveTo>
                    <a:cubicBezTo>
                      <a:pt x="7372" y="1"/>
                      <a:pt x="6585" y="788"/>
                      <a:pt x="6585" y="1733"/>
                    </a:cubicBezTo>
                    <a:cubicBezTo>
                      <a:pt x="6585" y="2584"/>
                      <a:pt x="7152" y="3277"/>
                      <a:pt x="7939" y="3435"/>
                    </a:cubicBezTo>
                    <a:lnTo>
                      <a:pt x="7939" y="5199"/>
                    </a:lnTo>
                    <a:cubicBezTo>
                      <a:pt x="7939" y="6554"/>
                      <a:pt x="6837" y="7656"/>
                      <a:pt x="5513" y="7656"/>
                    </a:cubicBezTo>
                    <a:cubicBezTo>
                      <a:pt x="4190" y="7656"/>
                      <a:pt x="3088" y="6554"/>
                      <a:pt x="3088" y="5199"/>
                    </a:cubicBezTo>
                    <a:lnTo>
                      <a:pt x="3088" y="4506"/>
                    </a:lnTo>
                    <a:lnTo>
                      <a:pt x="3088" y="4443"/>
                    </a:lnTo>
                    <a:cubicBezTo>
                      <a:pt x="4316" y="4317"/>
                      <a:pt x="5324" y="3309"/>
                      <a:pt x="5482" y="2049"/>
                    </a:cubicBezTo>
                    <a:cubicBezTo>
                      <a:pt x="5513" y="1797"/>
                      <a:pt x="5513" y="1891"/>
                      <a:pt x="5513" y="1355"/>
                    </a:cubicBezTo>
                    <a:lnTo>
                      <a:pt x="4127" y="1355"/>
                    </a:lnTo>
                    <a:cubicBezTo>
                      <a:pt x="4127" y="1607"/>
                      <a:pt x="4127" y="1765"/>
                      <a:pt x="4096" y="2049"/>
                    </a:cubicBezTo>
                    <a:cubicBezTo>
                      <a:pt x="3938" y="2710"/>
                      <a:pt x="3340" y="3088"/>
                      <a:pt x="2741" y="3088"/>
                    </a:cubicBezTo>
                    <a:cubicBezTo>
                      <a:pt x="2174" y="3088"/>
                      <a:pt x="1575" y="2773"/>
                      <a:pt x="1418" y="2049"/>
                    </a:cubicBezTo>
                    <a:cubicBezTo>
                      <a:pt x="1386" y="1828"/>
                      <a:pt x="1386" y="1607"/>
                      <a:pt x="1386" y="1355"/>
                    </a:cubicBezTo>
                    <a:lnTo>
                      <a:pt x="0" y="1355"/>
                    </a:lnTo>
                    <a:cubicBezTo>
                      <a:pt x="0" y="1670"/>
                      <a:pt x="0" y="1733"/>
                      <a:pt x="32" y="2049"/>
                    </a:cubicBezTo>
                    <a:cubicBezTo>
                      <a:pt x="221" y="3277"/>
                      <a:pt x="1166" y="4317"/>
                      <a:pt x="2426" y="4474"/>
                    </a:cubicBezTo>
                    <a:lnTo>
                      <a:pt x="2426" y="5168"/>
                    </a:lnTo>
                    <a:cubicBezTo>
                      <a:pt x="2426" y="5672"/>
                      <a:pt x="2552" y="6144"/>
                      <a:pt x="2804" y="6585"/>
                    </a:cubicBezTo>
                    <a:cubicBezTo>
                      <a:pt x="3308" y="7625"/>
                      <a:pt x="4379" y="8286"/>
                      <a:pt x="5545" y="8286"/>
                    </a:cubicBezTo>
                    <a:cubicBezTo>
                      <a:pt x="7278" y="8286"/>
                      <a:pt x="8664" y="6869"/>
                      <a:pt x="8664" y="5168"/>
                    </a:cubicBezTo>
                    <a:lnTo>
                      <a:pt x="8664" y="3435"/>
                    </a:lnTo>
                    <a:cubicBezTo>
                      <a:pt x="9452" y="3277"/>
                      <a:pt x="10050" y="2584"/>
                      <a:pt x="10050" y="1733"/>
                    </a:cubicBezTo>
                    <a:cubicBezTo>
                      <a:pt x="10050" y="788"/>
                      <a:pt x="9263" y="1"/>
                      <a:pt x="8317" y="1"/>
                    </a:cubicBezTo>
                    <a:close/>
                  </a:path>
                </a:pathLst>
              </a:custGeom>
              <a:solidFill>
                <a:srgbClr val="6244A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  <p:sp>
        <p:nvSpPr>
          <p:cNvPr id="589" name="Google Shape;589;p65"/>
          <p:cNvSpPr txBox="1"/>
          <p:nvPr/>
        </p:nvSpPr>
        <p:spPr>
          <a:xfrm>
            <a:off x="1266225" y="250825"/>
            <a:ext cx="7617600" cy="1446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4100">
                <a:solidFill>
                  <a:schemeClr val="lt2"/>
                </a:solidFill>
                <a:latin typeface="Proxima Nova"/>
                <a:ea typeface="Proxima Nova"/>
                <a:cs typeface="Proxima Nova"/>
                <a:sym typeface="Proxima Nova"/>
              </a:rPr>
              <a:t>Сценарии использования устройства</a:t>
            </a:r>
            <a:endParaRPr sz="4100">
              <a:solidFill>
                <a:schemeClr val="lt2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590" name="Google Shape;590;p65"/>
          <p:cNvSpPr txBox="1"/>
          <p:nvPr/>
        </p:nvSpPr>
        <p:spPr>
          <a:xfrm>
            <a:off x="1700775" y="4021775"/>
            <a:ext cx="6748500" cy="477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Общая стоимость готового устройства  </a:t>
            </a:r>
            <a:r>
              <a:rPr b="1" lang="en" sz="1900">
                <a:solidFill>
                  <a:srgbClr val="6244AD"/>
                </a:solidFill>
                <a:latin typeface="Montserrat"/>
                <a:ea typeface="Montserrat"/>
                <a:cs typeface="Montserrat"/>
                <a:sym typeface="Montserrat"/>
              </a:rPr>
              <a:t>4 000 руб </a:t>
            </a:r>
            <a:endParaRPr b="1" sz="1900">
              <a:solidFill>
                <a:srgbClr val="6244AD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Trauma &amp; Emergency Center by Slidesgo">
  <a:themeElements>
    <a:clrScheme name="Simple Light">
      <a:dk1>
        <a:srgbClr val="FFFFFF"/>
      </a:dk1>
      <a:lt1>
        <a:srgbClr val="000000"/>
      </a:lt1>
      <a:dk2>
        <a:srgbClr val="CCCCCC"/>
      </a:dk2>
      <a:lt2>
        <a:srgbClr val="FFFFFF"/>
      </a:lt2>
      <a:accent1>
        <a:srgbClr val="FFFFFF"/>
      </a:accent1>
      <a:accent2>
        <a:srgbClr val="FFFFFF"/>
      </a:accent2>
      <a:accent3>
        <a:srgbClr val="FFFFFF"/>
      </a:accent3>
      <a:accent4>
        <a:srgbClr val="FFFFFF"/>
      </a:accent4>
      <a:accent5>
        <a:srgbClr val="FFFFFF"/>
      </a:accent5>
      <a:accent6>
        <a:srgbClr val="FFFFFF"/>
      </a:accent6>
      <a:hlink>
        <a:srgbClr val="FFFFFF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Trauma &amp; Emergency Center by Slidesgo">
  <a:themeElements>
    <a:clrScheme name="Simple Light">
      <a:dk1>
        <a:srgbClr val="FFFFFF"/>
      </a:dk1>
      <a:lt1>
        <a:srgbClr val="000000"/>
      </a:lt1>
      <a:dk2>
        <a:srgbClr val="CCCCCC"/>
      </a:dk2>
      <a:lt2>
        <a:srgbClr val="FFFFFF"/>
      </a:lt2>
      <a:accent1>
        <a:srgbClr val="FFFFFF"/>
      </a:accent1>
      <a:accent2>
        <a:srgbClr val="FFFFFF"/>
      </a:accent2>
      <a:accent3>
        <a:srgbClr val="FFFFFF"/>
      </a:accent3>
      <a:accent4>
        <a:srgbClr val="FFFFFF"/>
      </a:accent4>
      <a:accent5>
        <a:srgbClr val="FFFFFF"/>
      </a:accent5>
      <a:accent6>
        <a:srgbClr val="FFFFFF"/>
      </a:accent6>
      <a:hlink>
        <a:srgbClr val="FFFFFF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